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4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1.jpeg" ContentType="image/jpeg"/>
  <Override PartName="/ppt/media/image20.jpeg" ContentType="image/jpeg"/>
  <Override PartName="/ppt/media/image19.jpeg" ContentType="image/jpeg"/>
  <Override PartName="/ppt/media/image42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41.jpeg" ContentType="image/jpeg"/>
  <Override PartName="/ppt/media/image22.jpeg" ContentType="image/jpeg"/>
  <Override PartName="/ppt/media/image1.jpeg" ContentType="image/jpeg"/>
  <Override PartName="/ppt/media/image35.jpeg" ContentType="image/jpeg"/>
  <Override PartName="/ppt/media/image23.jpeg" ContentType="image/jpeg"/>
  <Override PartName="/ppt/media/image10.jpeg" ContentType="image/jpeg"/>
  <Override PartName="/ppt/media/image29.jpeg" ContentType="image/jpeg"/>
  <Override PartName="/ppt/media/image13.jpeg" ContentType="image/jpeg"/>
  <Override PartName="/ppt/media/image40.jpeg" ContentType="image/jpeg"/>
  <Override PartName="/ppt/media/image11.jpeg" ContentType="image/jpeg"/>
  <Override PartName="/ppt/media/image9.jpeg" ContentType="image/jpeg"/>
  <Override PartName="/ppt/media/image30.jpeg" ContentType="image/jpeg"/>
  <Override PartName="/ppt/media/image24.jpeg" ContentType="image/jpeg"/>
  <Override PartName="/ppt/media/image31.jpeg" ContentType="image/jpeg"/>
  <Override PartName="/ppt/media/image4.jpeg" ContentType="image/jpeg"/>
  <Override PartName="/ppt/media/image25.jpeg" ContentType="image/jpeg"/>
  <Override PartName="/ppt/media/image32.jpeg" ContentType="image/jpeg"/>
  <Override PartName="/ppt/media/image5.jpeg" ContentType="image/jpeg"/>
  <Override PartName="/ppt/media/image26.jpeg" ContentType="image/jpeg"/>
  <Override PartName="/ppt/media/image8.jpeg" ContentType="image/jpeg"/>
  <Override PartName="/ppt/media/image39.jpeg" ContentType="image/jpeg"/>
  <Override PartName="/ppt/media/image33.jpeg" ContentType="image/jpeg"/>
  <Override PartName="/ppt/media/image6.jpeg" ContentType="image/jpeg"/>
  <Override PartName="/ppt/media/image27.jpeg" ContentType="image/jpeg"/>
  <Override PartName="/ppt/media/image34.jpeg" ContentType="image/jpeg"/>
  <Override PartName="/ppt/media/image38.jpeg" ContentType="image/jpeg"/>
  <Override PartName="/ppt/media/image7.jpeg" ContentType="image/jpeg"/>
  <Override PartName="/ppt/media/image28.jpeg" ContentType="image/jpeg"/>
  <Override PartName="/ppt/media/image43.jpeg" ContentType="image/jpeg"/>
  <Override PartName="/ppt/media/image12.jpeg" ContentType="image/jpeg"/>
  <Override PartName="/ppt/media/image3.jpeg" ContentType="image/jpeg"/>
  <Override PartName="/ppt/media/image37.jpeg" ContentType="image/jpeg"/>
  <Override PartName="/ppt/media/image36.jpeg" ContentType="image/jpeg"/>
  <Override PartName="/ppt/media/image2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5759450" cy="32400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move the slide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Click to edit the notes format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&lt;header&gt;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&lt;date/time&gt;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&lt;footer&gt;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0AAD921-6878-487C-BD9B-69ABD6D6C18B}" type="slidenum">
              <a:rPr b="0" lang="it-IT" sz="1400" spc="-1" strike="noStrike">
                <a:latin typeface="Times New Roman"/>
              </a:rPr>
              <a:t>&lt;number&gt;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%\printinunitsof{cm}\prntlen{\textwidth}</a:t>
            </a:r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With this property of exponentials, if you can remember the values of $2^1$ to $2^{10}$ then you can approximate most values of $2^b$ that you come across in communications and security. Table~\ref{table:binvalues} gives the exact or approximate decimal value for $b$-bit numbers.</a:t>
            </a:r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Defintion~\ref{stats:def:birthday} can be re-arranged to find the number of values needed to obtain a specified probability that at least two numbers are the same: \\~\ \[ n(p; d) \approx \sqrt{2d \ln\left(\frac{1}{1-p}\right)} \]</a:t>
            </a:r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Following Example~\ref{stats:ex:birthday:hash}, the number of attempts to produce a collision when using an $n$-bit hash function is approximately $2^{n/2}$.</a:t>
            </a:r>
            <a:endParaRPr b="0" lang="it-IT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5183640" cy="8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88000" y="1739880"/>
            <a:ext cx="5183640" cy="8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944080" y="75816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88000" y="173988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944080" y="173988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1668960" cy="89604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040840" y="758160"/>
            <a:ext cx="1668960" cy="89604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793680" y="758160"/>
            <a:ext cx="1668960" cy="89604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88000" y="1739880"/>
            <a:ext cx="1668960" cy="89604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040840" y="1739880"/>
            <a:ext cx="1668960" cy="89604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793680" y="1739880"/>
            <a:ext cx="1668960" cy="89604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88000" y="758160"/>
            <a:ext cx="5183640" cy="187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5183640" cy="187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2529360" cy="187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944080" y="758160"/>
            <a:ext cx="2529360" cy="187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88000" y="129240"/>
            <a:ext cx="5183640" cy="250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944080" y="758160"/>
            <a:ext cx="2529360" cy="187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288000" y="173988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2529360" cy="187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944080" y="75816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944080" y="173988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88000" y="87120"/>
            <a:ext cx="518364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944080" y="758160"/>
            <a:ext cx="2529360" cy="896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88000" y="1739880"/>
            <a:ext cx="5183640" cy="89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88000" y="129240"/>
            <a:ext cx="5183640" cy="5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88000" y="758160"/>
            <a:ext cx="5183640" cy="1878840"/>
          </a:xfrm>
          <a:prstGeom prst="rect">
            <a:avLst/>
          </a:prstGeom>
        </p:spPr>
        <p:txBody>
          <a:bodyPr lIns="0" rIns="0" tIns="0" bIns="0">
            <a:normAutofit fontScale="3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576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2022-01-04T14:44:03Z</dcterms:created>
  <dc:creator/>
  <dc:description/>
  <dc:language>en-AU</dc:language>
  <cp:lastModifiedBy/>
  <cp:revision>1</cp:revision>
  <dc:subject/>
  <dc:title/>
</cp:coreProperties>
</file>