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5759450" cy="32400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move the slide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Click to edit the notes format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&lt;header&gt;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B8AB33F-23A5-4965-8E28-CD045B1B3323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%\printinunitsof{cm}\prntlen{\textwidth}</a:t>
            </a:r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04084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79368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8800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04084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79368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8000" y="129240"/>
            <a:ext cx="5183640" cy="250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8000" y="129240"/>
            <a:ext cx="5183640" cy="54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 fontScale="3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5760000" cy="32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2022-01-04T14:43:51Z</dcterms:created>
  <dc:creator/>
  <dc:description/>
  <dc:language>en-AU</dc:language>
  <cp:lastModifiedBy/>
  <cp:revision>1</cp:revision>
  <dc:subject/>
  <dc:title/>
</cp:coreProperties>
</file>