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5759450" cy="3240087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Click to move the slide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2000" spc="-1" strike="noStrike">
                <a:latin typeface="Arial"/>
              </a:rPr>
              <a:t>Click to edit the notes format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&lt;header&gt;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it-IT" sz="1400" spc="-1" strike="noStrike">
                <a:latin typeface="Times New Roman"/>
              </a:rPr>
              <a:t>&lt;date/time&gt;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it-IT" sz="1400" spc="-1" strike="noStrike">
                <a:latin typeface="Times New Roman"/>
              </a:rPr>
              <a:t>&lt;footer&gt;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39E52D6C-D5EA-49BF-A20B-7B9885D57D38}" type="slidenum">
              <a:rPr b="0" lang="it-IT" sz="1400" spc="-1" strike="noStrike">
                <a:latin typeface="Times New Roman"/>
              </a:rPr>
              <a:t>&lt;number&gt;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2000" spc="-1" strike="noStrike">
                <a:latin typeface="Arial"/>
              </a:rPr>
              <a:t>%\printinunitsof{cm}\prntlen{\textwidth}</a:t>
            </a:r>
            <a:endParaRPr b="0" lang="it-IT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5183640" cy="89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288000" y="1739880"/>
            <a:ext cx="5183640" cy="89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2944080" y="75816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288000" y="173988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2944080" y="173988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1668960" cy="896040"/>
          </a:xfrm>
          <a:prstGeom prst="rect">
            <a:avLst/>
          </a:prstGeom>
        </p:spPr>
        <p:txBody>
          <a:bodyPr lIns="0" rIns="0" tIns="0" bIns="0">
            <a:normAutofit fontScale="51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040840" y="758160"/>
            <a:ext cx="1668960" cy="896040"/>
          </a:xfrm>
          <a:prstGeom prst="rect">
            <a:avLst/>
          </a:prstGeom>
        </p:spPr>
        <p:txBody>
          <a:bodyPr lIns="0" rIns="0" tIns="0" bIns="0">
            <a:normAutofit fontScale="51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3793680" y="758160"/>
            <a:ext cx="1668960" cy="896040"/>
          </a:xfrm>
          <a:prstGeom prst="rect">
            <a:avLst/>
          </a:prstGeom>
        </p:spPr>
        <p:txBody>
          <a:bodyPr lIns="0" rIns="0" tIns="0" bIns="0">
            <a:normAutofit fontScale="51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288000" y="1739880"/>
            <a:ext cx="1668960" cy="896040"/>
          </a:xfrm>
          <a:prstGeom prst="rect">
            <a:avLst/>
          </a:prstGeom>
        </p:spPr>
        <p:txBody>
          <a:bodyPr lIns="0" rIns="0" tIns="0" bIns="0">
            <a:normAutofit fontScale="51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2040840" y="1739880"/>
            <a:ext cx="1668960" cy="896040"/>
          </a:xfrm>
          <a:prstGeom prst="rect">
            <a:avLst/>
          </a:prstGeom>
        </p:spPr>
        <p:txBody>
          <a:bodyPr lIns="0" rIns="0" tIns="0" bIns="0">
            <a:normAutofit fontScale="51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3793680" y="1739880"/>
            <a:ext cx="1668960" cy="896040"/>
          </a:xfrm>
          <a:prstGeom prst="rect">
            <a:avLst/>
          </a:prstGeom>
        </p:spPr>
        <p:txBody>
          <a:bodyPr lIns="0" rIns="0" tIns="0" bIns="0">
            <a:normAutofit fontScale="51000"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288000" y="758160"/>
            <a:ext cx="5183640" cy="1878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5183640" cy="187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2529360" cy="187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2944080" y="758160"/>
            <a:ext cx="2529360" cy="187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88000" y="129240"/>
            <a:ext cx="5183640" cy="250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2944080" y="758160"/>
            <a:ext cx="2529360" cy="187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288000" y="173988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2529360" cy="187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2944080" y="75816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2944080" y="173988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2944080" y="75816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288000" y="1739880"/>
            <a:ext cx="5183640" cy="89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88000" y="129240"/>
            <a:ext cx="5183640" cy="540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Click to edit the title text format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5183640" cy="1878840"/>
          </a:xfrm>
          <a:prstGeom prst="rect">
            <a:avLst/>
          </a:prstGeom>
        </p:spPr>
        <p:txBody>
          <a:bodyPr lIns="0" rIns="0" tIns="0" bIns="0">
            <a:normAutofit fontScale="38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Click to edit the outline text format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 Outline Level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Third Outline Level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Fourth Outline Level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Fifth Outline Level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Sixth Outline Level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Seventh Outline Level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5760000" cy="3240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2022-01-04T14:42:58Z</dcterms:created>
  <dc:creator/>
  <dc:description/>
  <dc:language>en-AU</dc:language>
  <cp:lastModifiedBy/>
  <cp:revision>1</cp:revision>
  <dc:subject/>
  <dc:title/>
</cp:coreProperties>
</file>