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_rels/presentation.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1.jpeg" ContentType="image/jpeg"/>
  <Override PartName="/ppt/media/image2.jpeg" ContentType="image/jpeg"/>
  <Override PartName="/ppt/media/image3.jpeg" ContentType="image/jpeg"/>
  <Override PartName="/ppt/media/image4.jpeg" ContentType="image/jpeg"/>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xml" ContentType="application/vnd.openxmlformats-officedocument.presentationml.slide+xml"/>
  <Override PartName="/ppt/slides/_rels/slide4.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Lst>
  <p:sldSz cx="5759450" cy="3240087"/>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it-IT" sz="4400" spc="-1" strike="noStrike">
                <a:latin typeface="Arial"/>
              </a:rPr>
              <a:t>Click to move the slide</a:t>
            </a:r>
            <a:endParaRPr b="0" lang="it-IT"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noAutofit/>
          </a:bodyPr>
          <a:p>
            <a:r>
              <a:rPr b="0" lang="it-IT" sz="2000" spc="-1" strike="noStrike">
                <a:latin typeface="Arial"/>
              </a:rPr>
              <a:t>Click to edit the notes format</a:t>
            </a:r>
            <a:endParaRPr b="0" lang="it-IT"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noAutofit/>
          </a:bodyPr>
          <a:p>
            <a:r>
              <a:rPr b="0" lang="it-IT" sz="1400" spc="-1" strike="noStrike">
                <a:latin typeface="Times New Roman"/>
              </a:rPr>
              <a:t>&lt;header&gt;</a:t>
            </a:r>
            <a:endParaRPr b="0" lang="it-IT" sz="1400" spc="-1" strike="noStrike">
              <a:latin typeface="Times New Roman"/>
            </a:endParaRPr>
          </a:p>
        </p:txBody>
      </p:sp>
      <p:sp>
        <p:nvSpPr>
          <p:cNvPr id="41" name="PlaceHolder 4"/>
          <p:cNvSpPr>
            <a:spLocks noGrp="1"/>
          </p:cNvSpPr>
          <p:nvPr>
            <p:ph type="dt"/>
          </p:nvPr>
        </p:nvSpPr>
        <p:spPr>
          <a:xfrm>
            <a:off x="4278960" y="0"/>
            <a:ext cx="3280680" cy="534240"/>
          </a:xfrm>
          <a:prstGeom prst="rect">
            <a:avLst/>
          </a:prstGeom>
        </p:spPr>
        <p:txBody>
          <a:bodyPr lIns="0" rIns="0" tIns="0" bIns="0">
            <a:noAutofit/>
          </a:bodyPr>
          <a:p>
            <a:pPr algn="r"/>
            <a:r>
              <a:rPr b="0" lang="it-IT" sz="1400" spc="-1" strike="noStrike">
                <a:latin typeface="Times New Roman"/>
              </a:rPr>
              <a:t>&lt;date/time&gt;</a:t>
            </a:r>
            <a:endParaRPr b="0" lang="it-IT" sz="1400" spc="-1" strike="noStrike">
              <a:latin typeface="Times New Roman"/>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noAutofit/>
          </a:bodyPr>
          <a:p>
            <a:r>
              <a:rPr b="0" lang="it-IT" sz="1400" spc="-1" strike="noStrike">
                <a:latin typeface="Times New Roman"/>
              </a:rPr>
              <a:t>&lt;footer&gt;</a:t>
            </a:r>
            <a:endParaRPr b="0" lang="it-IT" sz="1400" spc="-1" strike="noStrike">
              <a:latin typeface="Times New Roman"/>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1DBE8484-9522-4304-AA2D-0EF4FA840524}" type="slidenum">
              <a:rPr b="0" lang="it-IT" sz="1400" spc="-1" strike="noStrike">
                <a:latin typeface="Times New Roman"/>
              </a:rPr>
              <a:t>&lt;number&gt;</a:t>
            </a:fld>
            <a:endParaRPr b="0" lang="it-IT"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PlaceHolder 1"/>
          <p:cNvSpPr>
            <a:spLocks noGrp="1"/>
          </p:cNvSpPr>
          <p:nvPr>
            <p:ph type="sldImg"/>
          </p:nvPr>
        </p:nvSpPr>
        <p:spPr>
          <a:xfrm>
            <a:off x="216000" y="812520"/>
            <a:ext cx="7127280" cy="4008960"/>
          </a:xfrm>
          <a:prstGeom prst="rect">
            <a:avLst/>
          </a:prstGeom>
        </p:spPr>
      </p:sp>
      <p:sp>
        <p:nvSpPr>
          <p:cNvPr id="49" name="PlaceHolder 2"/>
          <p:cNvSpPr>
            <a:spLocks noGrp="1"/>
          </p:cNvSpPr>
          <p:nvPr>
            <p:ph type="body"/>
          </p:nvPr>
        </p:nvSpPr>
        <p:spPr>
          <a:xfrm>
            <a:off x="756000" y="5078520"/>
            <a:ext cx="6047640" cy="4811040"/>
          </a:xfrm>
          <a:prstGeom prst="rect">
            <a:avLst/>
          </a:prstGeom>
        </p:spPr>
        <p:txBody>
          <a:bodyPr lIns="0" rIns="0" tIns="0" bIns="0">
            <a:noAutofit/>
          </a:bodyPr>
          <a:p>
            <a:r>
              <a:rPr b="0" lang="it-IT" sz="2000" spc="-1" strike="noStrike">
                <a:latin typeface="Arial"/>
              </a:rPr>
              <a:t>%\printinunitsof{cm}\prntlen{\textwidth}</a:t>
            </a:r>
            <a:endParaRPr b="0" lang="it-IT"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sldImg"/>
          </p:nvPr>
        </p:nvSpPr>
        <p:spPr>
          <a:xfrm>
            <a:off x="216000" y="812520"/>
            <a:ext cx="7127280" cy="4008960"/>
          </a:xfrm>
          <a:prstGeom prst="rect">
            <a:avLst/>
          </a:prstGeom>
        </p:spPr>
      </p:sp>
      <p:sp>
        <p:nvSpPr>
          <p:cNvPr id="51" name="PlaceHolder 2"/>
          <p:cNvSpPr>
            <a:spLocks noGrp="1"/>
          </p:cNvSpPr>
          <p:nvPr>
            <p:ph type="body"/>
          </p:nvPr>
        </p:nvSpPr>
        <p:spPr>
          <a:xfrm>
            <a:off x="756000" y="5078520"/>
            <a:ext cx="6047640" cy="4811040"/>
          </a:xfrm>
          <a:prstGeom prst="rect">
            <a:avLst/>
          </a:prstGeom>
        </p:spPr>
        <p:txBody>
          <a:bodyPr lIns="0" rIns="0" tIns="0" bIns="0">
            <a:noAutofit/>
          </a:bodyPr>
          <a:p>
            <a:r>
              <a:rPr b="0" lang="it-IT" sz="2000" spc="-1" strike="noStrike">
                <a:latin typeface="Arial"/>
              </a:rPr>
              <a:t>The BlueKrypt website summarises recommendations from various organisations. You should visit the website and explore the different recommendations. While there are differences, you can get an approximate idea of the key lengths that should be used. \\~\ The ECRYPT-CSA project is one effort to compare algorithms. The PDF report gives a comprehensive summary of different cryptographic mechanisms, analysis of specific algorithms, and recommendations.</a:t>
            </a:r>
            <a:endParaRPr b="0" lang="it-IT"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type="sldImg"/>
          </p:nvPr>
        </p:nvSpPr>
        <p:spPr>
          <a:xfrm>
            <a:off x="216000" y="812520"/>
            <a:ext cx="7127280" cy="4008960"/>
          </a:xfrm>
          <a:prstGeom prst="rect">
            <a:avLst/>
          </a:prstGeom>
        </p:spPr>
      </p:sp>
      <p:sp>
        <p:nvSpPr>
          <p:cNvPr id="53" name="PlaceHolder 2"/>
          <p:cNvSpPr>
            <a:spLocks noGrp="1"/>
          </p:cNvSpPr>
          <p:nvPr>
            <p:ph type="body"/>
          </p:nvPr>
        </p:nvSpPr>
        <p:spPr>
          <a:xfrm>
            <a:off x="756000" y="5078520"/>
            <a:ext cx="6047640" cy="4811040"/>
          </a:xfrm>
          <a:prstGeom prst="rect">
            <a:avLst/>
          </a:prstGeom>
        </p:spPr>
        <p:txBody>
          <a:bodyPr lIns="0" rIns="0" tIns="0" bIns="0">
            <a:noAutofit/>
          </a:bodyPr>
          <a:p>
            <a:r>
              <a:rPr b="0" lang="it-IT" sz="2000" spc="-1" strike="noStrike">
                <a:latin typeface="Arial"/>
              </a:rPr>
              <a:t>\figurename~\ref{fig:keys:lengths} shows recommended key (or hash) lengths, in bits, for symmetric key algorithms (e.g.\ AES), public key algorithms based on factoring a modulus (e.g.\ RSA), public key algorithms based on solving discrete logarithms (e.g.\ the secret key and modulus/group length in Diffie-Hellman), public key algorithms based on elliptic curve cryptography, and hash functions. \\~\ Three different levels of security are given: legacy, current (near-term) and future (long-term). Current or future levels of security should be used, although legacy levels may still be secure for some cases.</a:t>
            </a:r>
            <a:endParaRPr b="0" lang="it-IT"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
        <p:nvSpPr>
          <p:cNvPr id="24" name="PlaceHolder 2"/>
          <p:cNvSpPr>
            <a:spLocks noGrp="1"/>
          </p:cNvSpPr>
          <p:nvPr>
            <p:ph type="body"/>
          </p:nvPr>
        </p:nvSpPr>
        <p:spPr>
          <a:xfrm>
            <a:off x="288000" y="758160"/>
            <a:ext cx="5183640" cy="896040"/>
          </a:xfrm>
          <a:prstGeom prst="rect">
            <a:avLst/>
          </a:prstGeom>
        </p:spPr>
        <p:txBody>
          <a:bodyPr lIns="0" rIns="0" tIns="0" bIns="0">
            <a:normAutofit/>
          </a:bodyPr>
          <a:p>
            <a:endParaRPr b="0" lang="it-IT" sz="3200" spc="-1" strike="noStrike">
              <a:latin typeface="Arial"/>
            </a:endParaRPr>
          </a:p>
        </p:txBody>
      </p:sp>
      <p:sp>
        <p:nvSpPr>
          <p:cNvPr id="25" name="PlaceHolder 3"/>
          <p:cNvSpPr>
            <a:spLocks noGrp="1"/>
          </p:cNvSpPr>
          <p:nvPr>
            <p:ph type="body"/>
          </p:nvPr>
        </p:nvSpPr>
        <p:spPr>
          <a:xfrm>
            <a:off x="288000" y="1739880"/>
            <a:ext cx="5183640" cy="8960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
        <p:nvSpPr>
          <p:cNvPr id="27" name="PlaceHolder 2"/>
          <p:cNvSpPr>
            <a:spLocks noGrp="1"/>
          </p:cNvSpPr>
          <p:nvPr>
            <p:ph type="body"/>
          </p:nvPr>
        </p:nvSpPr>
        <p:spPr>
          <a:xfrm>
            <a:off x="288000" y="758160"/>
            <a:ext cx="2529360" cy="896040"/>
          </a:xfrm>
          <a:prstGeom prst="rect">
            <a:avLst/>
          </a:prstGeom>
        </p:spPr>
        <p:txBody>
          <a:bodyPr lIns="0" rIns="0" tIns="0" bIns="0">
            <a:normAutofit fontScale="97000"/>
          </a:bodyPr>
          <a:p>
            <a:endParaRPr b="0" lang="it-IT" sz="3200" spc="-1" strike="noStrike">
              <a:latin typeface="Arial"/>
            </a:endParaRPr>
          </a:p>
        </p:txBody>
      </p:sp>
      <p:sp>
        <p:nvSpPr>
          <p:cNvPr id="28" name="PlaceHolder 3"/>
          <p:cNvSpPr>
            <a:spLocks noGrp="1"/>
          </p:cNvSpPr>
          <p:nvPr>
            <p:ph type="body"/>
          </p:nvPr>
        </p:nvSpPr>
        <p:spPr>
          <a:xfrm>
            <a:off x="2944080" y="758160"/>
            <a:ext cx="2529360" cy="896040"/>
          </a:xfrm>
          <a:prstGeom prst="rect">
            <a:avLst/>
          </a:prstGeom>
        </p:spPr>
        <p:txBody>
          <a:bodyPr lIns="0" rIns="0" tIns="0" bIns="0">
            <a:normAutofit fontScale="97000"/>
          </a:bodyPr>
          <a:p>
            <a:endParaRPr b="0" lang="it-IT" sz="3200" spc="-1" strike="noStrike">
              <a:latin typeface="Arial"/>
            </a:endParaRPr>
          </a:p>
        </p:txBody>
      </p:sp>
      <p:sp>
        <p:nvSpPr>
          <p:cNvPr id="29" name="PlaceHolder 4"/>
          <p:cNvSpPr>
            <a:spLocks noGrp="1"/>
          </p:cNvSpPr>
          <p:nvPr>
            <p:ph type="body"/>
          </p:nvPr>
        </p:nvSpPr>
        <p:spPr>
          <a:xfrm>
            <a:off x="288000" y="1739880"/>
            <a:ext cx="2529360" cy="896040"/>
          </a:xfrm>
          <a:prstGeom prst="rect">
            <a:avLst/>
          </a:prstGeom>
        </p:spPr>
        <p:txBody>
          <a:bodyPr lIns="0" rIns="0" tIns="0" bIns="0">
            <a:normAutofit fontScale="97000"/>
          </a:bodyPr>
          <a:p>
            <a:endParaRPr b="0" lang="it-IT" sz="3200" spc="-1" strike="noStrike">
              <a:latin typeface="Arial"/>
            </a:endParaRPr>
          </a:p>
        </p:txBody>
      </p:sp>
      <p:sp>
        <p:nvSpPr>
          <p:cNvPr id="30" name="PlaceHolder 5"/>
          <p:cNvSpPr>
            <a:spLocks noGrp="1"/>
          </p:cNvSpPr>
          <p:nvPr>
            <p:ph type="body"/>
          </p:nvPr>
        </p:nvSpPr>
        <p:spPr>
          <a:xfrm>
            <a:off x="2944080" y="1739880"/>
            <a:ext cx="2529360" cy="896040"/>
          </a:xfrm>
          <a:prstGeom prst="rect">
            <a:avLst/>
          </a:prstGeom>
        </p:spPr>
        <p:txBody>
          <a:bodyPr lIns="0" rIns="0" tIns="0" bIns="0">
            <a:normAutofit fontScale="97000"/>
          </a:bodyPr>
          <a:p>
            <a:endParaRPr b="0" lang="it-IT"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
        <p:nvSpPr>
          <p:cNvPr id="32" name="PlaceHolder 2"/>
          <p:cNvSpPr>
            <a:spLocks noGrp="1"/>
          </p:cNvSpPr>
          <p:nvPr>
            <p:ph type="body"/>
          </p:nvPr>
        </p:nvSpPr>
        <p:spPr>
          <a:xfrm>
            <a:off x="288000" y="758160"/>
            <a:ext cx="1668960" cy="896040"/>
          </a:xfrm>
          <a:prstGeom prst="rect">
            <a:avLst/>
          </a:prstGeom>
        </p:spPr>
        <p:txBody>
          <a:bodyPr lIns="0" rIns="0" tIns="0" bIns="0">
            <a:normAutofit fontScale="51000"/>
          </a:bodyPr>
          <a:p>
            <a:endParaRPr b="0" lang="it-IT" sz="3200" spc="-1" strike="noStrike">
              <a:latin typeface="Arial"/>
            </a:endParaRPr>
          </a:p>
        </p:txBody>
      </p:sp>
      <p:sp>
        <p:nvSpPr>
          <p:cNvPr id="33" name="PlaceHolder 3"/>
          <p:cNvSpPr>
            <a:spLocks noGrp="1"/>
          </p:cNvSpPr>
          <p:nvPr>
            <p:ph type="body"/>
          </p:nvPr>
        </p:nvSpPr>
        <p:spPr>
          <a:xfrm>
            <a:off x="2040840" y="758160"/>
            <a:ext cx="1668960" cy="896040"/>
          </a:xfrm>
          <a:prstGeom prst="rect">
            <a:avLst/>
          </a:prstGeom>
        </p:spPr>
        <p:txBody>
          <a:bodyPr lIns="0" rIns="0" tIns="0" bIns="0">
            <a:normAutofit fontScale="51000"/>
          </a:bodyPr>
          <a:p>
            <a:endParaRPr b="0" lang="it-IT" sz="3200" spc="-1" strike="noStrike">
              <a:latin typeface="Arial"/>
            </a:endParaRPr>
          </a:p>
        </p:txBody>
      </p:sp>
      <p:sp>
        <p:nvSpPr>
          <p:cNvPr id="34" name="PlaceHolder 4"/>
          <p:cNvSpPr>
            <a:spLocks noGrp="1"/>
          </p:cNvSpPr>
          <p:nvPr>
            <p:ph type="body"/>
          </p:nvPr>
        </p:nvSpPr>
        <p:spPr>
          <a:xfrm>
            <a:off x="3793680" y="758160"/>
            <a:ext cx="1668960" cy="896040"/>
          </a:xfrm>
          <a:prstGeom prst="rect">
            <a:avLst/>
          </a:prstGeom>
        </p:spPr>
        <p:txBody>
          <a:bodyPr lIns="0" rIns="0" tIns="0" bIns="0">
            <a:normAutofit fontScale="51000"/>
          </a:bodyPr>
          <a:p>
            <a:endParaRPr b="0" lang="it-IT" sz="3200" spc="-1" strike="noStrike">
              <a:latin typeface="Arial"/>
            </a:endParaRPr>
          </a:p>
        </p:txBody>
      </p:sp>
      <p:sp>
        <p:nvSpPr>
          <p:cNvPr id="35" name="PlaceHolder 5"/>
          <p:cNvSpPr>
            <a:spLocks noGrp="1"/>
          </p:cNvSpPr>
          <p:nvPr>
            <p:ph type="body"/>
          </p:nvPr>
        </p:nvSpPr>
        <p:spPr>
          <a:xfrm>
            <a:off x="288000" y="1739880"/>
            <a:ext cx="1668960" cy="896040"/>
          </a:xfrm>
          <a:prstGeom prst="rect">
            <a:avLst/>
          </a:prstGeom>
        </p:spPr>
        <p:txBody>
          <a:bodyPr lIns="0" rIns="0" tIns="0" bIns="0">
            <a:normAutofit fontScale="51000"/>
          </a:bodyPr>
          <a:p>
            <a:endParaRPr b="0" lang="it-IT" sz="3200" spc="-1" strike="noStrike">
              <a:latin typeface="Arial"/>
            </a:endParaRPr>
          </a:p>
        </p:txBody>
      </p:sp>
      <p:sp>
        <p:nvSpPr>
          <p:cNvPr id="36" name="PlaceHolder 6"/>
          <p:cNvSpPr>
            <a:spLocks noGrp="1"/>
          </p:cNvSpPr>
          <p:nvPr>
            <p:ph type="body"/>
          </p:nvPr>
        </p:nvSpPr>
        <p:spPr>
          <a:xfrm>
            <a:off x="2040840" y="1739880"/>
            <a:ext cx="1668960" cy="896040"/>
          </a:xfrm>
          <a:prstGeom prst="rect">
            <a:avLst/>
          </a:prstGeom>
        </p:spPr>
        <p:txBody>
          <a:bodyPr lIns="0" rIns="0" tIns="0" bIns="0">
            <a:normAutofit fontScale="51000"/>
          </a:bodyPr>
          <a:p>
            <a:endParaRPr b="0" lang="it-IT" sz="3200" spc="-1" strike="noStrike">
              <a:latin typeface="Arial"/>
            </a:endParaRPr>
          </a:p>
        </p:txBody>
      </p:sp>
      <p:sp>
        <p:nvSpPr>
          <p:cNvPr id="37" name="PlaceHolder 7"/>
          <p:cNvSpPr>
            <a:spLocks noGrp="1"/>
          </p:cNvSpPr>
          <p:nvPr>
            <p:ph type="body"/>
          </p:nvPr>
        </p:nvSpPr>
        <p:spPr>
          <a:xfrm>
            <a:off x="3793680" y="1739880"/>
            <a:ext cx="1668960" cy="896040"/>
          </a:xfrm>
          <a:prstGeom prst="rect">
            <a:avLst/>
          </a:prstGeom>
        </p:spPr>
        <p:txBody>
          <a:bodyPr lIns="0" rIns="0" tIns="0" bIns="0">
            <a:normAutofit fontScale="51000"/>
          </a:bodyPr>
          <a:p>
            <a:endParaRPr b="0" lang="it-IT"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
        <p:nvSpPr>
          <p:cNvPr id="3" name="PlaceHolder 2"/>
          <p:cNvSpPr>
            <a:spLocks noGrp="1"/>
          </p:cNvSpPr>
          <p:nvPr>
            <p:ph type="subTitle"/>
          </p:nvPr>
        </p:nvSpPr>
        <p:spPr>
          <a:xfrm>
            <a:off x="288000" y="758160"/>
            <a:ext cx="5183640" cy="18788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
        <p:nvSpPr>
          <p:cNvPr id="5" name="PlaceHolder 2"/>
          <p:cNvSpPr>
            <a:spLocks noGrp="1"/>
          </p:cNvSpPr>
          <p:nvPr>
            <p:ph type="body"/>
          </p:nvPr>
        </p:nvSpPr>
        <p:spPr>
          <a:xfrm>
            <a:off x="288000" y="758160"/>
            <a:ext cx="5183640" cy="1878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
        <p:nvSpPr>
          <p:cNvPr id="7" name="PlaceHolder 2"/>
          <p:cNvSpPr>
            <a:spLocks noGrp="1"/>
          </p:cNvSpPr>
          <p:nvPr>
            <p:ph type="body"/>
          </p:nvPr>
        </p:nvSpPr>
        <p:spPr>
          <a:xfrm>
            <a:off x="288000" y="758160"/>
            <a:ext cx="2529360" cy="1878840"/>
          </a:xfrm>
          <a:prstGeom prst="rect">
            <a:avLst/>
          </a:prstGeom>
        </p:spPr>
        <p:txBody>
          <a:bodyPr lIns="0" rIns="0" tIns="0" bIns="0">
            <a:normAutofit/>
          </a:bodyPr>
          <a:p>
            <a:endParaRPr b="0" lang="it-IT" sz="3200" spc="-1" strike="noStrike">
              <a:latin typeface="Arial"/>
            </a:endParaRPr>
          </a:p>
        </p:txBody>
      </p:sp>
      <p:sp>
        <p:nvSpPr>
          <p:cNvPr id="8" name="PlaceHolder 3"/>
          <p:cNvSpPr>
            <a:spLocks noGrp="1"/>
          </p:cNvSpPr>
          <p:nvPr>
            <p:ph type="body"/>
          </p:nvPr>
        </p:nvSpPr>
        <p:spPr>
          <a:xfrm>
            <a:off x="2944080" y="758160"/>
            <a:ext cx="2529360" cy="1878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288000" y="129240"/>
            <a:ext cx="5183640" cy="250776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
        <p:nvSpPr>
          <p:cNvPr id="12" name="PlaceHolder 2"/>
          <p:cNvSpPr>
            <a:spLocks noGrp="1"/>
          </p:cNvSpPr>
          <p:nvPr>
            <p:ph type="body"/>
          </p:nvPr>
        </p:nvSpPr>
        <p:spPr>
          <a:xfrm>
            <a:off x="288000" y="758160"/>
            <a:ext cx="2529360" cy="896040"/>
          </a:xfrm>
          <a:prstGeom prst="rect">
            <a:avLst/>
          </a:prstGeom>
        </p:spPr>
        <p:txBody>
          <a:bodyPr lIns="0" rIns="0" tIns="0" bIns="0">
            <a:normAutofit fontScale="97000"/>
          </a:bodyPr>
          <a:p>
            <a:endParaRPr b="0" lang="it-IT" sz="3200" spc="-1" strike="noStrike">
              <a:latin typeface="Arial"/>
            </a:endParaRPr>
          </a:p>
        </p:txBody>
      </p:sp>
      <p:sp>
        <p:nvSpPr>
          <p:cNvPr id="13" name="PlaceHolder 3"/>
          <p:cNvSpPr>
            <a:spLocks noGrp="1"/>
          </p:cNvSpPr>
          <p:nvPr>
            <p:ph type="body"/>
          </p:nvPr>
        </p:nvSpPr>
        <p:spPr>
          <a:xfrm>
            <a:off x="2944080" y="758160"/>
            <a:ext cx="2529360" cy="1878840"/>
          </a:xfrm>
          <a:prstGeom prst="rect">
            <a:avLst/>
          </a:prstGeom>
        </p:spPr>
        <p:txBody>
          <a:bodyPr lIns="0" rIns="0" tIns="0" bIns="0">
            <a:normAutofit/>
          </a:bodyPr>
          <a:p>
            <a:endParaRPr b="0" lang="it-IT" sz="3200" spc="-1" strike="noStrike">
              <a:latin typeface="Arial"/>
            </a:endParaRPr>
          </a:p>
        </p:txBody>
      </p:sp>
      <p:sp>
        <p:nvSpPr>
          <p:cNvPr id="14" name="PlaceHolder 4"/>
          <p:cNvSpPr>
            <a:spLocks noGrp="1"/>
          </p:cNvSpPr>
          <p:nvPr>
            <p:ph type="body"/>
          </p:nvPr>
        </p:nvSpPr>
        <p:spPr>
          <a:xfrm>
            <a:off x="288000" y="1739880"/>
            <a:ext cx="2529360" cy="896040"/>
          </a:xfrm>
          <a:prstGeom prst="rect">
            <a:avLst/>
          </a:prstGeom>
        </p:spPr>
        <p:txBody>
          <a:bodyPr lIns="0" rIns="0" tIns="0" bIns="0">
            <a:normAutofit fontScale="97000"/>
          </a:bodyPr>
          <a:p>
            <a:endParaRPr b="0" lang="it-IT"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
        <p:nvSpPr>
          <p:cNvPr id="16" name="PlaceHolder 2"/>
          <p:cNvSpPr>
            <a:spLocks noGrp="1"/>
          </p:cNvSpPr>
          <p:nvPr>
            <p:ph type="body"/>
          </p:nvPr>
        </p:nvSpPr>
        <p:spPr>
          <a:xfrm>
            <a:off x="288000" y="758160"/>
            <a:ext cx="2529360" cy="1878840"/>
          </a:xfrm>
          <a:prstGeom prst="rect">
            <a:avLst/>
          </a:prstGeom>
        </p:spPr>
        <p:txBody>
          <a:bodyPr lIns="0" rIns="0" tIns="0" bIns="0">
            <a:normAutofit/>
          </a:bodyPr>
          <a:p>
            <a:endParaRPr b="0" lang="it-IT" sz="3200" spc="-1" strike="noStrike">
              <a:latin typeface="Arial"/>
            </a:endParaRPr>
          </a:p>
        </p:txBody>
      </p:sp>
      <p:sp>
        <p:nvSpPr>
          <p:cNvPr id="17" name="PlaceHolder 3"/>
          <p:cNvSpPr>
            <a:spLocks noGrp="1"/>
          </p:cNvSpPr>
          <p:nvPr>
            <p:ph type="body"/>
          </p:nvPr>
        </p:nvSpPr>
        <p:spPr>
          <a:xfrm>
            <a:off x="2944080" y="758160"/>
            <a:ext cx="2529360" cy="896040"/>
          </a:xfrm>
          <a:prstGeom prst="rect">
            <a:avLst/>
          </a:prstGeom>
        </p:spPr>
        <p:txBody>
          <a:bodyPr lIns="0" rIns="0" tIns="0" bIns="0">
            <a:normAutofit fontScale="97000"/>
          </a:bodyPr>
          <a:p>
            <a:endParaRPr b="0" lang="it-IT" sz="3200" spc="-1" strike="noStrike">
              <a:latin typeface="Arial"/>
            </a:endParaRPr>
          </a:p>
        </p:txBody>
      </p:sp>
      <p:sp>
        <p:nvSpPr>
          <p:cNvPr id="18" name="PlaceHolder 4"/>
          <p:cNvSpPr>
            <a:spLocks noGrp="1"/>
          </p:cNvSpPr>
          <p:nvPr>
            <p:ph type="body"/>
          </p:nvPr>
        </p:nvSpPr>
        <p:spPr>
          <a:xfrm>
            <a:off x="2944080" y="1739880"/>
            <a:ext cx="2529360" cy="896040"/>
          </a:xfrm>
          <a:prstGeom prst="rect">
            <a:avLst/>
          </a:prstGeom>
        </p:spPr>
        <p:txBody>
          <a:bodyPr lIns="0" rIns="0" tIns="0" bIns="0">
            <a:normAutofit fontScale="97000"/>
          </a:bodyPr>
          <a:p>
            <a:endParaRPr b="0" lang="it-IT"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88000" y="87120"/>
            <a:ext cx="5183640" cy="625320"/>
          </a:xfrm>
          <a:prstGeom prst="rect">
            <a:avLst/>
          </a:prstGeom>
        </p:spPr>
        <p:txBody>
          <a:bodyPr lIns="0" rIns="0" tIns="0" bIns="0" anchor="ctr">
            <a:noAutofit/>
          </a:bodyPr>
          <a:p>
            <a:pPr algn="ctr"/>
            <a:endParaRPr b="0" lang="it-IT" sz="4400" spc="-1" strike="noStrike">
              <a:latin typeface="Arial"/>
            </a:endParaRPr>
          </a:p>
        </p:txBody>
      </p:sp>
      <p:sp>
        <p:nvSpPr>
          <p:cNvPr id="20" name="PlaceHolder 2"/>
          <p:cNvSpPr>
            <a:spLocks noGrp="1"/>
          </p:cNvSpPr>
          <p:nvPr>
            <p:ph type="body"/>
          </p:nvPr>
        </p:nvSpPr>
        <p:spPr>
          <a:xfrm>
            <a:off x="288000" y="758160"/>
            <a:ext cx="2529360" cy="896040"/>
          </a:xfrm>
          <a:prstGeom prst="rect">
            <a:avLst/>
          </a:prstGeom>
        </p:spPr>
        <p:txBody>
          <a:bodyPr lIns="0" rIns="0" tIns="0" bIns="0">
            <a:normAutofit fontScale="97000"/>
          </a:bodyPr>
          <a:p>
            <a:endParaRPr b="0" lang="it-IT" sz="3200" spc="-1" strike="noStrike">
              <a:latin typeface="Arial"/>
            </a:endParaRPr>
          </a:p>
        </p:txBody>
      </p:sp>
      <p:sp>
        <p:nvSpPr>
          <p:cNvPr id="21" name="PlaceHolder 3"/>
          <p:cNvSpPr>
            <a:spLocks noGrp="1"/>
          </p:cNvSpPr>
          <p:nvPr>
            <p:ph type="body"/>
          </p:nvPr>
        </p:nvSpPr>
        <p:spPr>
          <a:xfrm>
            <a:off x="2944080" y="758160"/>
            <a:ext cx="2529360" cy="896040"/>
          </a:xfrm>
          <a:prstGeom prst="rect">
            <a:avLst/>
          </a:prstGeom>
        </p:spPr>
        <p:txBody>
          <a:bodyPr lIns="0" rIns="0" tIns="0" bIns="0">
            <a:normAutofit fontScale="97000"/>
          </a:bodyPr>
          <a:p>
            <a:endParaRPr b="0" lang="it-IT" sz="3200" spc="-1" strike="noStrike">
              <a:latin typeface="Arial"/>
            </a:endParaRPr>
          </a:p>
        </p:txBody>
      </p:sp>
      <p:sp>
        <p:nvSpPr>
          <p:cNvPr id="22" name="PlaceHolder 4"/>
          <p:cNvSpPr>
            <a:spLocks noGrp="1"/>
          </p:cNvSpPr>
          <p:nvPr>
            <p:ph type="body"/>
          </p:nvPr>
        </p:nvSpPr>
        <p:spPr>
          <a:xfrm>
            <a:off x="288000" y="1739880"/>
            <a:ext cx="5183640" cy="896040"/>
          </a:xfrm>
          <a:prstGeom prst="rect">
            <a:avLst/>
          </a:prstGeom>
        </p:spPr>
        <p:txBody>
          <a:bodyPr lIns="0" rIns="0" tIns="0" bIns="0">
            <a:normAutofit/>
          </a:bodyPr>
          <a:p>
            <a:endParaRPr b="0" lang="it-IT"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288000" y="129240"/>
            <a:ext cx="5183640" cy="540720"/>
          </a:xfrm>
          <a:prstGeom prst="rect">
            <a:avLst/>
          </a:prstGeom>
        </p:spPr>
        <p:txBody>
          <a:bodyPr lIns="0" rIns="0" tIns="0" bIns="0" anchor="ctr">
            <a:noAutofit/>
          </a:bodyPr>
          <a:p>
            <a:pPr algn="ctr"/>
            <a:r>
              <a:rPr b="0" lang="it-IT" sz="4400" spc="-1" strike="noStrike">
                <a:latin typeface="Arial"/>
              </a:rPr>
              <a:t>Click to edit the title text format</a:t>
            </a:r>
            <a:endParaRPr b="0" lang="it-IT" sz="4400" spc="-1" strike="noStrike">
              <a:latin typeface="Arial"/>
            </a:endParaRPr>
          </a:p>
        </p:txBody>
      </p:sp>
      <p:sp>
        <p:nvSpPr>
          <p:cNvPr id="1" name="PlaceHolder 2"/>
          <p:cNvSpPr>
            <a:spLocks noGrp="1"/>
          </p:cNvSpPr>
          <p:nvPr>
            <p:ph type="body"/>
          </p:nvPr>
        </p:nvSpPr>
        <p:spPr>
          <a:xfrm>
            <a:off x="288000" y="758160"/>
            <a:ext cx="5183640" cy="1878840"/>
          </a:xfrm>
          <a:prstGeom prst="rect">
            <a:avLst/>
          </a:prstGeom>
        </p:spPr>
        <p:txBody>
          <a:bodyPr lIns="0" rIns="0" tIns="0" bIns="0">
            <a:normAutofit fontScale="38000"/>
          </a:bodyPr>
          <a:p>
            <a:pPr marL="432000" indent="-324000">
              <a:spcBef>
                <a:spcPts val="1417"/>
              </a:spcBef>
              <a:buClr>
                <a:srgbClr val="000000"/>
              </a:buClr>
              <a:buSzPct val="45000"/>
              <a:buFont typeface="Wingdings" charset="2"/>
              <a:buChar char=""/>
            </a:pPr>
            <a:r>
              <a:rPr b="0" lang="it-IT" sz="3200" spc="-1" strike="noStrike">
                <a:latin typeface="Arial"/>
              </a:rPr>
              <a:t>Click to edit the outline text format</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 Outline Level</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Third Outline Level</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Fourth Outline Level</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Fifth Outline Level</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Sixth Outline Level</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Seventh Outline Level</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Relationship Id="rId3"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xml"/><Relationship Id="rId3"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xml"/><Relationship Id="rId3" Type="http://schemas.openxmlformats.org/officeDocument/2006/relationships/notesSlide" Target="../notesSlides/notesSlide4.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4" name="" descr=""/>
          <p:cNvPicPr/>
          <p:nvPr/>
        </p:nvPicPr>
        <p:blipFill>
          <a:blip r:embed="rId1"/>
          <a:stretch/>
        </p:blipFill>
        <p:spPr>
          <a:xfrm>
            <a:off x="0" y="0"/>
            <a:ext cx="5760000" cy="324000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5" name="" descr=""/>
          <p:cNvPicPr/>
          <p:nvPr/>
        </p:nvPicPr>
        <p:blipFill>
          <a:blip r:embed="rId1"/>
          <a:stretch/>
        </p:blipFill>
        <p:spPr>
          <a:xfrm>
            <a:off x="0" y="0"/>
            <a:ext cx="5760000" cy="3240000"/>
          </a:xfrm>
          <a:prstGeom prst="rect">
            <a:avLst/>
          </a:prstGeom>
          <a:ln>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6" name="" descr=""/>
          <p:cNvPicPr/>
          <p:nvPr/>
        </p:nvPicPr>
        <p:blipFill>
          <a:blip r:embed="rId1"/>
          <a:stretch/>
        </p:blipFill>
        <p:spPr>
          <a:xfrm>
            <a:off x="0" y="0"/>
            <a:ext cx="5760000" cy="324000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7" name="" descr=""/>
          <p:cNvPicPr/>
          <p:nvPr/>
        </p:nvPicPr>
        <p:blipFill>
          <a:blip r:embed="rId1"/>
          <a:stretch/>
        </p:blipFill>
        <p:spPr>
          <a:xfrm>
            <a:off x="0" y="0"/>
            <a:ext cx="5760000" cy="3240000"/>
          </a:xfrm>
          <a:prstGeom prst="rect">
            <a:avLst/>
          </a:prstGeom>
          <a:ln>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LibreOffice/6.4.7.2$Linux_X86_64 LibreOffice_project/40$Build-2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2022-01-04T14:42:29Z</dcterms:created>
  <dc:creator/>
  <dc:description/>
  <dc:language>en-AU</dc:language>
  <cp:lastModifiedBy/>
  <cp:revision>1</cp:revision>
  <dc:subject/>
  <dc:title/>
</cp:coreProperties>
</file>