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5759450" cy="32400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move the slide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Click to edit the notes format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&lt;header&gt;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C58D7FD-3B48-4EBF-9EC5-7974CD37B4CC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%\printinunitsof{cm}\prntlen{\textwidth}</a:t>
            </a:r>
            <a:endParaRPr b="0" lang="it-IT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04084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793680" y="75816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8800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04084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3793680" y="1739880"/>
            <a:ext cx="1668960" cy="896040"/>
          </a:xfrm>
          <a:prstGeom prst="rect">
            <a:avLst/>
          </a:prstGeom>
        </p:spPr>
        <p:txBody>
          <a:bodyPr lIns="0" rIns="0" tIns="0" bIns="0">
            <a:normAutofit fontScale="51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8000" y="129240"/>
            <a:ext cx="5183640" cy="250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1878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944080" y="173988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8000" y="87120"/>
            <a:ext cx="5183640" cy="625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944080" y="758160"/>
            <a:ext cx="2529360" cy="896040"/>
          </a:xfrm>
          <a:prstGeom prst="rect">
            <a:avLst/>
          </a:prstGeom>
        </p:spPr>
        <p:txBody>
          <a:bodyPr lIns="0" rIns="0" tIns="0" bIns="0">
            <a:normAutofit fontScale="97000"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88000" y="1739880"/>
            <a:ext cx="5183640" cy="896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88000" y="129240"/>
            <a:ext cx="5183640" cy="540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288000" y="758160"/>
            <a:ext cx="5183640" cy="1878840"/>
          </a:xfrm>
          <a:prstGeom prst="rect">
            <a:avLst/>
          </a:prstGeom>
        </p:spPr>
        <p:txBody>
          <a:bodyPr lIns="0" rIns="0" tIns="0" bIns="0">
            <a:normAutofit fontScale="3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5760000" cy="32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5760000" cy="32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2022-01-04T14:42:17Z</dcterms:created>
  <dc:creator/>
  <dc:description/>
  <dc:language>en-AU</dc:language>
  <cp:lastModifiedBy/>
  <cp:revision>1</cp:revision>
  <dc:subject/>
  <dc:title/>
</cp:coreProperties>
</file>