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notesSlides/_rels/notesSlide15.xml.rels" ContentType="application/vnd.openxmlformats-package.relationships+xml"/>
  <Override PartName="/ppt/notesSlides/_rels/notesSlide13.xml.rels" ContentType="application/vnd.openxmlformats-package.relationships+xml"/>
  <Override PartName="/ppt/notesSlides/_rels/notesSlide7.xml.rels" ContentType="application/vnd.openxmlformats-package.relationships+xml"/>
  <Override PartName="/ppt/notesSlides/_rels/notesSlide1.xml.rels" ContentType="application/vnd.openxmlformats-package.relationships+xml"/>
  <Override PartName="/ppt/notesSlides/_rels/notesSlide5.xml.rels" ContentType="application/vnd.openxmlformats-package.relationships+xml"/>
  <Override PartName="/ppt/notesSlides/_rels/notesSlide10.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9.jpeg" ContentType="image/jpeg"/>
  <Override PartName="/ppt/media/image11.jpeg" ContentType="image/jpeg"/>
  <Override PartName="/ppt/media/image13.jpeg" ContentType="image/jpeg"/>
  <Override PartName="/ppt/media/image8.jpeg" ContentType="image/jpeg"/>
  <Override PartName="/ppt/media/image10.jpeg" ContentType="image/jpeg"/>
  <Override PartName="/ppt/media/image18.jpeg" ContentType="image/jpeg"/>
  <Override PartName="/ppt/media/image17.jpeg" ContentType="image/jpeg"/>
  <Override PartName="/ppt/media/image16.jpeg" ContentType="image/jpeg"/>
  <Override PartName="/ppt/media/image15.jpeg" ContentType="image/jpeg"/>
  <Override PartName="/ppt/media/image14.jpeg" ContentType="image/jpeg"/>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12.jpeg" ContentType="image/jpeg"/>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6.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14.xml.rels" ContentType="application/vnd.openxmlformats-package.relationships+xml"/>
  <Override PartName="/ppt/slides/_rels/slide8.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4608512" cy="3455987"/>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it-IT" sz="4400" spc="-1" strike="noStrike">
                <a:latin typeface="Arial"/>
              </a:rPr>
              <a:t>Click to move the slide</a:t>
            </a:r>
            <a:endParaRPr b="0" lang="it-IT" sz="4400" spc="-1" strike="noStrike">
              <a:latin typeface="Arial"/>
            </a:endParaRPr>
          </a:p>
        </p:txBody>
      </p:sp>
      <p:sp>
        <p:nvSpPr>
          <p:cNvPr id="39"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Click to edit the notes format</a:t>
            </a:r>
            <a:endParaRPr b="0" lang="it-IT" sz="2000" spc="-1" strike="noStrike">
              <a:latin typeface="Arial"/>
            </a:endParaRPr>
          </a:p>
        </p:txBody>
      </p:sp>
      <p:sp>
        <p:nvSpPr>
          <p:cNvPr id="40" name="PlaceHolder 3"/>
          <p:cNvSpPr>
            <a:spLocks noGrp="1"/>
          </p:cNvSpPr>
          <p:nvPr>
            <p:ph type="hdr"/>
          </p:nvPr>
        </p:nvSpPr>
        <p:spPr>
          <a:xfrm>
            <a:off x="0" y="0"/>
            <a:ext cx="3280680" cy="534240"/>
          </a:xfrm>
          <a:prstGeom prst="rect">
            <a:avLst/>
          </a:prstGeom>
        </p:spPr>
        <p:txBody>
          <a:bodyPr lIns="0" rIns="0" tIns="0" bIns="0">
            <a:noAutofit/>
          </a:bodyPr>
          <a:p>
            <a:r>
              <a:rPr b="0" lang="it-IT" sz="1400" spc="-1" strike="noStrike">
                <a:latin typeface="Times New Roman"/>
              </a:rPr>
              <a:t>&lt;header&gt;</a:t>
            </a:r>
            <a:endParaRPr b="0" lang="it-IT" sz="1400" spc="-1" strike="noStrike">
              <a:latin typeface="Times New Roman"/>
            </a:endParaRPr>
          </a:p>
        </p:txBody>
      </p:sp>
      <p:sp>
        <p:nvSpPr>
          <p:cNvPr id="41" name="PlaceHolder 4"/>
          <p:cNvSpPr>
            <a:spLocks noGrp="1"/>
          </p:cNvSpPr>
          <p:nvPr>
            <p:ph type="dt"/>
          </p:nvPr>
        </p:nvSpPr>
        <p:spPr>
          <a:xfrm>
            <a:off x="4278960" y="0"/>
            <a:ext cx="3280680" cy="534240"/>
          </a:xfrm>
          <a:prstGeom prst="rect">
            <a:avLst/>
          </a:prstGeom>
        </p:spPr>
        <p:txBody>
          <a:bodyPr lIns="0" rIns="0" tIns="0" bIns="0">
            <a:noAutofit/>
          </a:bodyPr>
          <a:p>
            <a:pPr algn="r"/>
            <a:r>
              <a:rPr b="0" lang="it-IT" sz="1400" spc="-1" strike="noStrike">
                <a:latin typeface="Times New Roman"/>
              </a:rPr>
              <a:t>&lt;date/time&gt;</a:t>
            </a:r>
            <a:endParaRPr b="0" lang="it-IT" sz="1400" spc="-1" strike="noStrike">
              <a:latin typeface="Times New Roman"/>
            </a:endParaRPr>
          </a:p>
        </p:txBody>
      </p:sp>
      <p:sp>
        <p:nvSpPr>
          <p:cNvPr id="42" name="PlaceHolder 5"/>
          <p:cNvSpPr>
            <a:spLocks noGrp="1"/>
          </p:cNvSpPr>
          <p:nvPr>
            <p:ph type="ftr"/>
          </p:nvPr>
        </p:nvSpPr>
        <p:spPr>
          <a:xfrm>
            <a:off x="0" y="10157400"/>
            <a:ext cx="3280680" cy="534240"/>
          </a:xfrm>
          <a:prstGeom prst="rect">
            <a:avLst/>
          </a:prstGeom>
        </p:spPr>
        <p:txBody>
          <a:bodyPr lIns="0" rIns="0" tIns="0" bIns="0" anchor="b">
            <a:noAutofit/>
          </a:bodyPr>
          <a:p>
            <a:r>
              <a:rPr b="0" lang="it-IT" sz="1400" spc="-1" strike="noStrike">
                <a:latin typeface="Times New Roman"/>
              </a:rPr>
              <a:t>&lt;footer&gt;</a:t>
            </a:r>
            <a:endParaRPr b="0" lang="it-IT" sz="1400" spc="-1" strike="noStrike">
              <a:latin typeface="Times New Roman"/>
            </a:endParaRPr>
          </a:p>
        </p:txBody>
      </p:sp>
      <p:sp>
        <p:nvSpPr>
          <p:cNvPr id="4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7B0658FE-0464-4280-9912-CEE1BC7B3195}" type="slidenum">
              <a:rPr b="0" lang="it-IT" sz="1400" spc="-1" strike="noStrike">
                <a:latin typeface="Times New Roman"/>
              </a:rPr>
              <a:t>&lt;number&gt;</a:t>
            </a:fld>
            <a:endParaRPr b="0" lang="it-IT"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 name="PlaceHolder 1"/>
          <p:cNvSpPr>
            <a:spLocks noGrp="1"/>
          </p:cNvSpPr>
          <p:nvPr>
            <p:ph type="sldImg"/>
          </p:nvPr>
        </p:nvSpPr>
        <p:spPr>
          <a:xfrm>
            <a:off x="216000" y="812520"/>
            <a:ext cx="7127280" cy="4008960"/>
          </a:xfrm>
          <a:prstGeom prst="rect">
            <a:avLst/>
          </a:prstGeom>
        </p:spPr>
      </p:sp>
      <p:sp>
        <p:nvSpPr>
          <p:cNvPr id="63"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%\printinunitsof{cm}\prntlen{\textwidth}</a:t>
            </a:r>
            <a:endParaRPr b="0" lang="it-IT" sz="20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PlaceHolder 1"/>
          <p:cNvSpPr>
            <a:spLocks noGrp="1"/>
          </p:cNvSpPr>
          <p:nvPr>
            <p:ph type="sldImg"/>
          </p:nvPr>
        </p:nvSpPr>
        <p:spPr>
          <a:xfrm>
            <a:off x="216000" y="812520"/>
            <a:ext cx="7127280" cy="4008960"/>
          </a:xfrm>
          <a:prstGeom prst="rect">
            <a:avLst/>
          </a:prstGeom>
        </p:spPr>
      </p:sp>
      <p:sp>
        <p:nvSpPr>
          <p:cNvPr id="73"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 name="PlaceHolder 1"/>
          <p:cNvSpPr>
            <a:spLocks noGrp="1"/>
          </p:cNvSpPr>
          <p:nvPr>
            <p:ph type="sldImg"/>
          </p:nvPr>
        </p:nvSpPr>
        <p:spPr>
          <a:xfrm>
            <a:off x="216000" y="812520"/>
            <a:ext cx="7127280" cy="4008960"/>
          </a:xfrm>
          <a:prstGeom prst="rect">
            <a:avLst/>
          </a:prstGeom>
        </p:spPr>
      </p:sp>
      <p:sp>
        <p:nvSpPr>
          <p:cNvPr id="75"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sldImg"/>
          </p:nvPr>
        </p:nvSpPr>
        <p:spPr>
          <a:xfrm>
            <a:off x="216000" y="812520"/>
            <a:ext cx="7127280" cy="4008960"/>
          </a:xfrm>
          <a:prstGeom prst="rect">
            <a:avLst/>
          </a:prstGeom>
        </p:spPr>
      </p:sp>
      <p:sp>
        <p:nvSpPr>
          <p:cNvPr id="77"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As $p$ and $q$ are public and known to the attacker, using the same values all the time should not be a problem. Exchanging values involves extra communication overhead and also processing overhead. However following the principle of changing keys frequently to give an attacker less chance to compromise them, many protocols now support the ability to change the public parameters.</a:t>
            </a:r>
            <a:endParaRPr b="0" lang="it-IT" sz="20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PlaceHolder 1"/>
          <p:cNvSpPr>
            <a:spLocks noGrp="1"/>
          </p:cNvSpPr>
          <p:nvPr>
            <p:ph type="sldImg"/>
          </p:nvPr>
        </p:nvSpPr>
        <p:spPr>
          <a:xfrm>
            <a:off x="216000" y="812520"/>
            <a:ext cx="7127280" cy="4008960"/>
          </a:xfrm>
          <a:prstGeom prst="rect">
            <a:avLst/>
          </a:prstGeom>
        </p:spPr>
      </p:sp>
      <p:sp>
        <p:nvSpPr>
          <p:cNvPr id="65"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It is important to note that DHKE is a ``key exchange'' protocol. The purpose is for two users to exchange a secret key. Once a secret key has been exchanged with DHKE, the two users can then use that secret key for other purposes (e.g.\ for encrypting data using AES). \\~\ If you do not know what a discrete logarithm is, it is worth refreshing your knowledge in number theory from Chapter~\ref{sec:number}.</a:t>
            </a:r>
            <a:endParaRPr b="0" lang="it-IT" sz="20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 name="PlaceHolder 1"/>
          <p:cNvSpPr>
            <a:spLocks noGrp="1"/>
          </p:cNvSpPr>
          <p:nvPr>
            <p:ph type="sldImg"/>
          </p:nvPr>
        </p:nvSpPr>
        <p:spPr>
          <a:xfrm>
            <a:off x="216000" y="812520"/>
            <a:ext cx="7127280" cy="4008960"/>
          </a:xfrm>
          <a:prstGeom prst="rect">
            <a:avLst/>
          </a:prstGeom>
        </p:spPr>
      </p:sp>
      <p:sp>
        <p:nvSpPr>
          <p:cNvPr id="67"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The values $p$ and $g$ are either agreed upon in advance, or selected by one user and sent to the other in the first message. Both values are public; the attacker is assumed to know them. \\~\ When two users need to exchange a shared secret, one of them initiates the protocol. User A and B actually perform the same steps, but just with different values. First a private value $PR$ is randomly selected. Then a public value $PU$ is calculated. Both users exchange their public $PU$ values (and the attacker may learn them). Finally, both users calculate their private values $K$ based on their own $PR$ and received $PU$. The values and calculations are designed such that the $K$ calculated by each user will be the same. $K$ is the shared secret key.</a:t>
            </a:r>
            <a:endParaRPr b="0" lang="it-IT" sz="20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PlaceHolder 1"/>
          <p:cNvSpPr>
            <a:spLocks noGrp="1"/>
          </p:cNvSpPr>
          <p:nvPr>
            <p:ph type="sldImg"/>
          </p:nvPr>
        </p:nvSpPr>
        <p:spPr>
          <a:xfrm>
            <a:off x="216000" y="812520"/>
            <a:ext cx="7127280" cy="4008960"/>
          </a:xfrm>
          <a:prstGeom prst="rect">
            <a:avLst/>
          </a:prstGeom>
        </p:spPr>
      </p:sp>
      <p:sp>
        <p:nvSpPr>
          <p:cNvPr id="69"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 name="PlaceHolder 1"/>
          <p:cNvSpPr>
            <a:spLocks noGrp="1"/>
          </p:cNvSpPr>
          <p:nvPr>
            <p:ph type="sldImg"/>
          </p:nvPr>
        </p:nvSpPr>
        <p:spPr>
          <a:xfrm>
            <a:off x="216000" y="812520"/>
            <a:ext cx="7127280" cy="4008960"/>
          </a:xfrm>
          <a:prstGeom prst="rect">
            <a:avLst/>
          </a:prstGeom>
        </p:spPr>
      </p:sp>
      <p:sp>
        <p:nvSpPr>
          <p:cNvPr id="71"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While we don't show it here, it can easily be proved that DHKE will produce the same value of $K$ for both users. \\~\ Modular exponentiation, while slow with big numbers, is easy to calculate, i.e.\ can be achieved in less than seconds. \\~\ The inverse operation of modular exponentiation, referred to as a discrete logarithm, is hard to calculate. With large enough values, it is considered impossible to calculate.</a:t>
            </a:r>
            <a:endParaRPr b="0" lang="it-IT"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230400" y="113760"/>
            <a:ext cx="4146840" cy="625320"/>
          </a:xfrm>
          <a:prstGeom prst="rect">
            <a:avLst/>
          </a:prstGeom>
        </p:spPr>
        <p:txBody>
          <a:bodyPr lIns="0" rIns="0" tIns="0" bIns="0" anchor="ctr">
            <a:noAutofit/>
          </a:bodyPr>
          <a:p>
            <a:pPr algn="ctr"/>
            <a:endParaRPr b="0" lang="it-IT" sz="4400" spc="-1" strike="noStrike">
              <a:latin typeface="Arial"/>
            </a:endParaRPr>
          </a:p>
        </p:txBody>
      </p:sp>
      <p:sp>
        <p:nvSpPr>
          <p:cNvPr id="24" name="PlaceHolder 2"/>
          <p:cNvSpPr>
            <a:spLocks noGrp="1"/>
          </p:cNvSpPr>
          <p:nvPr>
            <p:ph type="body"/>
          </p:nvPr>
        </p:nvSpPr>
        <p:spPr>
          <a:xfrm>
            <a:off x="230400" y="808560"/>
            <a:ext cx="4146840" cy="955800"/>
          </a:xfrm>
          <a:prstGeom prst="rect">
            <a:avLst/>
          </a:prstGeom>
        </p:spPr>
        <p:txBody>
          <a:bodyPr lIns="0" rIns="0" tIns="0" bIns="0">
            <a:normAutofit/>
          </a:bodyPr>
          <a:p>
            <a:endParaRPr b="0" lang="it-IT" sz="3200" spc="-1" strike="noStrike">
              <a:latin typeface="Arial"/>
            </a:endParaRPr>
          </a:p>
        </p:txBody>
      </p:sp>
      <p:sp>
        <p:nvSpPr>
          <p:cNvPr id="25" name="PlaceHolder 3"/>
          <p:cNvSpPr>
            <a:spLocks noGrp="1"/>
          </p:cNvSpPr>
          <p:nvPr>
            <p:ph type="body"/>
          </p:nvPr>
        </p:nvSpPr>
        <p:spPr>
          <a:xfrm>
            <a:off x="230400" y="1855440"/>
            <a:ext cx="4146840" cy="95580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230400" y="113760"/>
            <a:ext cx="4146840" cy="625320"/>
          </a:xfrm>
          <a:prstGeom prst="rect">
            <a:avLst/>
          </a:prstGeom>
        </p:spPr>
        <p:txBody>
          <a:bodyPr lIns="0" rIns="0" tIns="0" bIns="0" anchor="ctr">
            <a:noAutofit/>
          </a:bodyPr>
          <a:p>
            <a:pPr algn="ctr"/>
            <a:endParaRPr b="0" lang="it-IT" sz="4400" spc="-1" strike="noStrike">
              <a:latin typeface="Arial"/>
            </a:endParaRPr>
          </a:p>
        </p:txBody>
      </p:sp>
      <p:sp>
        <p:nvSpPr>
          <p:cNvPr id="27" name="PlaceHolder 2"/>
          <p:cNvSpPr>
            <a:spLocks noGrp="1"/>
          </p:cNvSpPr>
          <p:nvPr>
            <p:ph type="body"/>
          </p:nvPr>
        </p:nvSpPr>
        <p:spPr>
          <a:xfrm>
            <a:off x="230400" y="808560"/>
            <a:ext cx="2023560" cy="955800"/>
          </a:xfrm>
          <a:prstGeom prst="rect">
            <a:avLst/>
          </a:prstGeom>
        </p:spPr>
        <p:txBody>
          <a:bodyPr lIns="0" rIns="0" tIns="0" bIns="0">
            <a:normAutofit/>
          </a:bodyPr>
          <a:p>
            <a:endParaRPr b="0" lang="it-IT" sz="3200" spc="-1" strike="noStrike">
              <a:latin typeface="Arial"/>
            </a:endParaRPr>
          </a:p>
        </p:txBody>
      </p:sp>
      <p:sp>
        <p:nvSpPr>
          <p:cNvPr id="28" name="PlaceHolder 3"/>
          <p:cNvSpPr>
            <a:spLocks noGrp="1"/>
          </p:cNvSpPr>
          <p:nvPr>
            <p:ph type="body"/>
          </p:nvPr>
        </p:nvSpPr>
        <p:spPr>
          <a:xfrm>
            <a:off x="2355480" y="808560"/>
            <a:ext cx="2023560" cy="955800"/>
          </a:xfrm>
          <a:prstGeom prst="rect">
            <a:avLst/>
          </a:prstGeom>
        </p:spPr>
        <p:txBody>
          <a:bodyPr lIns="0" rIns="0" tIns="0" bIns="0">
            <a:normAutofit/>
          </a:bodyPr>
          <a:p>
            <a:endParaRPr b="0" lang="it-IT" sz="3200" spc="-1" strike="noStrike">
              <a:latin typeface="Arial"/>
            </a:endParaRPr>
          </a:p>
        </p:txBody>
      </p:sp>
      <p:sp>
        <p:nvSpPr>
          <p:cNvPr id="29" name="PlaceHolder 4"/>
          <p:cNvSpPr>
            <a:spLocks noGrp="1"/>
          </p:cNvSpPr>
          <p:nvPr>
            <p:ph type="body"/>
          </p:nvPr>
        </p:nvSpPr>
        <p:spPr>
          <a:xfrm>
            <a:off x="230400" y="1855440"/>
            <a:ext cx="2023560" cy="955800"/>
          </a:xfrm>
          <a:prstGeom prst="rect">
            <a:avLst/>
          </a:prstGeom>
        </p:spPr>
        <p:txBody>
          <a:bodyPr lIns="0" rIns="0" tIns="0" bIns="0">
            <a:normAutofit/>
          </a:bodyPr>
          <a:p>
            <a:endParaRPr b="0" lang="it-IT" sz="3200" spc="-1" strike="noStrike">
              <a:latin typeface="Arial"/>
            </a:endParaRPr>
          </a:p>
        </p:txBody>
      </p:sp>
      <p:sp>
        <p:nvSpPr>
          <p:cNvPr id="30" name="PlaceHolder 5"/>
          <p:cNvSpPr>
            <a:spLocks noGrp="1"/>
          </p:cNvSpPr>
          <p:nvPr>
            <p:ph type="body"/>
          </p:nvPr>
        </p:nvSpPr>
        <p:spPr>
          <a:xfrm>
            <a:off x="2355480" y="1855440"/>
            <a:ext cx="2023560" cy="955800"/>
          </a:xfrm>
          <a:prstGeom prst="rect">
            <a:avLst/>
          </a:prstGeom>
        </p:spPr>
        <p:txBody>
          <a:bodyPr lIns="0" rIns="0" tIns="0" bIns="0">
            <a:normAutofit/>
          </a:bodyPr>
          <a:p>
            <a:endParaRPr b="0" lang="it-IT"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230400" y="113760"/>
            <a:ext cx="4146840" cy="625320"/>
          </a:xfrm>
          <a:prstGeom prst="rect">
            <a:avLst/>
          </a:prstGeom>
        </p:spPr>
        <p:txBody>
          <a:bodyPr lIns="0" rIns="0" tIns="0" bIns="0" anchor="ctr">
            <a:noAutofit/>
          </a:bodyPr>
          <a:p>
            <a:pPr algn="ctr"/>
            <a:endParaRPr b="0" lang="it-IT" sz="4400" spc="-1" strike="noStrike">
              <a:latin typeface="Arial"/>
            </a:endParaRPr>
          </a:p>
        </p:txBody>
      </p:sp>
      <p:sp>
        <p:nvSpPr>
          <p:cNvPr id="32" name="PlaceHolder 2"/>
          <p:cNvSpPr>
            <a:spLocks noGrp="1"/>
          </p:cNvSpPr>
          <p:nvPr>
            <p:ph type="body"/>
          </p:nvPr>
        </p:nvSpPr>
        <p:spPr>
          <a:xfrm>
            <a:off x="230400" y="808560"/>
            <a:ext cx="1334880" cy="955800"/>
          </a:xfrm>
          <a:prstGeom prst="rect">
            <a:avLst/>
          </a:prstGeom>
        </p:spPr>
        <p:txBody>
          <a:bodyPr lIns="0" rIns="0" tIns="0" bIns="0">
            <a:normAutofit fontScale="37000"/>
          </a:bodyPr>
          <a:p>
            <a:endParaRPr b="0" lang="it-IT" sz="3200" spc="-1" strike="noStrike">
              <a:latin typeface="Arial"/>
            </a:endParaRPr>
          </a:p>
        </p:txBody>
      </p:sp>
      <p:sp>
        <p:nvSpPr>
          <p:cNvPr id="33" name="PlaceHolder 3"/>
          <p:cNvSpPr>
            <a:spLocks noGrp="1"/>
          </p:cNvSpPr>
          <p:nvPr>
            <p:ph type="body"/>
          </p:nvPr>
        </p:nvSpPr>
        <p:spPr>
          <a:xfrm>
            <a:off x="1632240" y="808560"/>
            <a:ext cx="1334880" cy="955800"/>
          </a:xfrm>
          <a:prstGeom prst="rect">
            <a:avLst/>
          </a:prstGeom>
        </p:spPr>
        <p:txBody>
          <a:bodyPr lIns="0" rIns="0" tIns="0" bIns="0">
            <a:normAutofit fontScale="37000"/>
          </a:bodyPr>
          <a:p>
            <a:endParaRPr b="0" lang="it-IT" sz="3200" spc="-1" strike="noStrike">
              <a:latin typeface="Arial"/>
            </a:endParaRPr>
          </a:p>
        </p:txBody>
      </p:sp>
      <p:sp>
        <p:nvSpPr>
          <p:cNvPr id="34" name="PlaceHolder 4"/>
          <p:cNvSpPr>
            <a:spLocks noGrp="1"/>
          </p:cNvSpPr>
          <p:nvPr>
            <p:ph type="body"/>
          </p:nvPr>
        </p:nvSpPr>
        <p:spPr>
          <a:xfrm>
            <a:off x="3034440" y="808560"/>
            <a:ext cx="1334880" cy="955800"/>
          </a:xfrm>
          <a:prstGeom prst="rect">
            <a:avLst/>
          </a:prstGeom>
        </p:spPr>
        <p:txBody>
          <a:bodyPr lIns="0" rIns="0" tIns="0" bIns="0">
            <a:normAutofit fontScale="37000"/>
          </a:bodyPr>
          <a:p>
            <a:endParaRPr b="0" lang="it-IT" sz="3200" spc="-1" strike="noStrike">
              <a:latin typeface="Arial"/>
            </a:endParaRPr>
          </a:p>
        </p:txBody>
      </p:sp>
      <p:sp>
        <p:nvSpPr>
          <p:cNvPr id="35" name="PlaceHolder 5"/>
          <p:cNvSpPr>
            <a:spLocks noGrp="1"/>
          </p:cNvSpPr>
          <p:nvPr>
            <p:ph type="body"/>
          </p:nvPr>
        </p:nvSpPr>
        <p:spPr>
          <a:xfrm>
            <a:off x="230400" y="1855440"/>
            <a:ext cx="1334880" cy="955800"/>
          </a:xfrm>
          <a:prstGeom prst="rect">
            <a:avLst/>
          </a:prstGeom>
        </p:spPr>
        <p:txBody>
          <a:bodyPr lIns="0" rIns="0" tIns="0" bIns="0">
            <a:normAutofit fontScale="37000"/>
          </a:bodyPr>
          <a:p>
            <a:endParaRPr b="0" lang="it-IT" sz="3200" spc="-1" strike="noStrike">
              <a:latin typeface="Arial"/>
            </a:endParaRPr>
          </a:p>
        </p:txBody>
      </p:sp>
      <p:sp>
        <p:nvSpPr>
          <p:cNvPr id="36" name="PlaceHolder 6"/>
          <p:cNvSpPr>
            <a:spLocks noGrp="1"/>
          </p:cNvSpPr>
          <p:nvPr>
            <p:ph type="body"/>
          </p:nvPr>
        </p:nvSpPr>
        <p:spPr>
          <a:xfrm>
            <a:off x="1632240" y="1855440"/>
            <a:ext cx="1334880" cy="955800"/>
          </a:xfrm>
          <a:prstGeom prst="rect">
            <a:avLst/>
          </a:prstGeom>
        </p:spPr>
        <p:txBody>
          <a:bodyPr lIns="0" rIns="0" tIns="0" bIns="0">
            <a:normAutofit fontScale="37000"/>
          </a:bodyPr>
          <a:p>
            <a:endParaRPr b="0" lang="it-IT" sz="3200" spc="-1" strike="noStrike">
              <a:latin typeface="Arial"/>
            </a:endParaRPr>
          </a:p>
        </p:txBody>
      </p:sp>
      <p:sp>
        <p:nvSpPr>
          <p:cNvPr id="37" name="PlaceHolder 7"/>
          <p:cNvSpPr>
            <a:spLocks noGrp="1"/>
          </p:cNvSpPr>
          <p:nvPr>
            <p:ph type="body"/>
          </p:nvPr>
        </p:nvSpPr>
        <p:spPr>
          <a:xfrm>
            <a:off x="3034440" y="1855440"/>
            <a:ext cx="1334880" cy="955800"/>
          </a:xfrm>
          <a:prstGeom prst="rect">
            <a:avLst/>
          </a:prstGeom>
        </p:spPr>
        <p:txBody>
          <a:bodyPr lIns="0" rIns="0" tIns="0" bIns="0">
            <a:normAutofit fontScale="37000"/>
          </a:bodyPr>
          <a:p>
            <a:endParaRPr b="0" lang="it-IT"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230400" y="113760"/>
            <a:ext cx="4146840" cy="625320"/>
          </a:xfrm>
          <a:prstGeom prst="rect">
            <a:avLst/>
          </a:prstGeom>
        </p:spPr>
        <p:txBody>
          <a:bodyPr lIns="0" rIns="0" tIns="0" bIns="0" anchor="ctr">
            <a:noAutofit/>
          </a:bodyPr>
          <a:p>
            <a:pPr algn="ctr"/>
            <a:endParaRPr b="0" lang="it-IT" sz="4400" spc="-1" strike="noStrike">
              <a:latin typeface="Arial"/>
            </a:endParaRPr>
          </a:p>
        </p:txBody>
      </p:sp>
      <p:sp>
        <p:nvSpPr>
          <p:cNvPr id="3" name="PlaceHolder 2"/>
          <p:cNvSpPr>
            <a:spLocks noGrp="1"/>
          </p:cNvSpPr>
          <p:nvPr>
            <p:ph type="subTitle"/>
          </p:nvPr>
        </p:nvSpPr>
        <p:spPr>
          <a:xfrm>
            <a:off x="230400" y="808560"/>
            <a:ext cx="4146840" cy="200412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230400" y="113760"/>
            <a:ext cx="4146840" cy="625320"/>
          </a:xfrm>
          <a:prstGeom prst="rect">
            <a:avLst/>
          </a:prstGeom>
        </p:spPr>
        <p:txBody>
          <a:bodyPr lIns="0" rIns="0" tIns="0" bIns="0" anchor="ctr">
            <a:noAutofit/>
          </a:bodyPr>
          <a:p>
            <a:pPr algn="ctr"/>
            <a:endParaRPr b="0" lang="it-IT" sz="4400" spc="-1" strike="noStrike">
              <a:latin typeface="Arial"/>
            </a:endParaRPr>
          </a:p>
        </p:txBody>
      </p:sp>
      <p:sp>
        <p:nvSpPr>
          <p:cNvPr id="5" name="PlaceHolder 2"/>
          <p:cNvSpPr>
            <a:spLocks noGrp="1"/>
          </p:cNvSpPr>
          <p:nvPr>
            <p:ph type="body"/>
          </p:nvPr>
        </p:nvSpPr>
        <p:spPr>
          <a:xfrm>
            <a:off x="230400" y="808560"/>
            <a:ext cx="4146840" cy="2004120"/>
          </a:xfrm>
          <a:prstGeom prst="rect">
            <a:avLst/>
          </a:prstGeom>
        </p:spPr>
        <p:txBody>
          <a:bodyPr lIns="0" rIns="0" tIns="0" bIns="0">
            <a:normAutofit/>
          </a:bodyPr>
          <a:p>
            <a:endParaRPr b="0" lang="it-IT"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230400" y="113760"/>
            <a:ext cx="4146840" cy="625320"/>
          </a:xfrm>
          <a:prstGeom prst="rect">
            <a:avLst/>
          </a:prstGeom>
        </p:spPr>
        <p:txBody>
          <a:bodyPr lIns="0" rIns="0" tIns="0" bIns="0" anchor="ctr">
            <a:noAutofit/>
          </a:bodyPr>
          <a:p>
            <a:pPr algn="ctr"/>
            <a:endParaRPr b="0" lang="it-IT" sz="4400" spc="-1" strike="noStrike">
              <a:latin typeface="Arial"/>
            </a:endParaRPr>
          </a:p>
        </p:txBody>
      </p:sp>
      <p:sp>
        <p:nvSpPr>
          <p:cNvPr id="7" name="PlaceHolder 2"/>
          <p:cNvSpPr>
            <a:spLocks noGrp="1"/>
          </p:cNvSpPr>
          <p:nvPr>
            <p:ph type="body"/>
          </p:nvPr>
        </p:nvSpPr>
        <p:spPr>
          <a:xfrm>
            <a:off x="230400" y="808560"/>
            <a:ext cx="2023560" cy="2004120"/>
          </a:xfrm>
          <a:prstGeom prst="rect">
            <a:avLst/>
          </a:prstGeom>
        </p:spPr>
        <p:txBody>
          <a:bodyPr lIns="0" rIns="0" tIns="0" bIns="0">
            <a:normAutofit/>
          </a:bodyPr>
          <a:p>
            <a:endParaRPr b="0" lang="it-IT" sz="3200" spc="-1" strike="noStrike">
              <a:latin typeface="Arial"/>
            </a:endParaRPr>
          </a:p>
        </p:txBody>
      </p:sp>
      <p:sp>
        <p:nvSpPr>
          <p:cNvPr id="8" name="PlaceHolder 3"/>
          <p:cNvSpPr>
            <a:spLocks noGrp="1"/>
          </p:cNvSpPr>
          <p:nvPr>
            <p:ph type="body"/>
          </p:nvPr>
        </p:nvSpPr>
        <p:spPr>
          <a:xfrm>
            <a:off x="2355480" y="808560"/>
            <a:ext cx="2023560" cy="2004120"/>
          </a:xfrm>
          <a:prstGeom prst="rect">
            <a:avLst/>
          </a:prstGeom>
        </p:spPr>
        <p:txBody>
          <a:bodyPr lIns="0" rIns="0" tIns="0" bIns="0">
            <a:normAutofit/>
          </a:bodyPr>
          <a:p>
            <a:endParaRPr b="0" lang="it-IT"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230400" y="113760"/>
            <a:ext cx="4146840" cy="62532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230400" y="137880"/>
            <a:ext cx="4146840" cy="267480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230400" y="113760"/>
            <a:ext cx="4146840" cy="625320"/>
          </a:xfrm>
          <a:prstGeom prst="rect">
            <a:avLst/>
          </a:prstGeom>
        </p:spPr>
        <p:txBody>
          <a:bodyPr lIns="0" rIns="0" tIns="0" bIns="0" anchor="ctr">
            <a:noAutofit/>
          </a:bodyPr>
          <a:p>
            <a:pPr algn="ctr"/>
            <a:endParaRPr b="0" lang="it-IT" sz="4400" spc="-1" strike="noStrike">
              <a:latin typeface="Arial"/>
            </a:endParaRPr>
          </a:p>
        </p:txBody>
      </p:sp>
      <p:sp>
        <p:nvSpPr>
          <p:cNvPr id="12" name="PlaceHolder 2"/>
          <p:cNvSpPr>
            <a:spLocks noGrp="1"/>
          </p:cNvSpPr>
          <p:nvPr>
            <p:ph type="body"/>
          </p:nvPr>
        </p:nvSpPr>
        <p:spPr>
          <a:xfrm>
            <a:off x="230400" y="808560"/>
            <a:ext cx="2023560" cy="955800"/>
          </a:xfrm>
          <a:prstGeom prst="rect">
            <a:avLst/>
          </a:prstGeom>
        </p:spPr>
        <p:txBody>
          <a:bodyPr lIns="0" rIns="0" tIns="0" bIns="0">
            <a:normAutofit/>
          </a:bodyPr>
          <a:p>
            <a:endParaRPr b="0" lang="it-IT" sz="3200" spc="-1" strike="noStrike">
              <a:latin typeface="Arial"/>
            </a:endParaRPr>
          </a:p>
        </p:txBody>
      </p:sp>
      <p:sp>
        <p:nvSpPr>
          <p:cNvPr id="13" name="PlaceHolder 3"/>
          <p:cNvSpPr>
            <a:spLocks noGrp="1"/>
          </p:cNvSpPr>
          <p:nvPr>
            <p:ph type="body"/>
          </p:nvPr>
        </p:nvSpPr>
        <p:spPr>
          <a:xfrm>
            <a:off x="2355480" y="808560"/>
            <a:ext cx="2023560" cy="2004120"/>
          </a:xfrm>
          <a:prstGeom prst="rect">
            <a:avLst/>
          </a:prstGeom>
        </p:spPr>
        <p:txBody>
          <a:bodyPr lIns="0" rIns="0" tIns="0" bIns="0">
            <a:normAutofit/>
          </a:bodyPr>
          <a:p>
            <a:endParaRPr b="0" lang="it-IT" sz="3200" spc="-1" strike="noStrike">
              <a:latin typeface="Arial"/>
            </a:endParaRPr>
          </a:p>
        </p:txBody>
      </p:sp>
      <p:sp>
        <p:nvSpPr>
          <p:cNvPr id="14" name="PlaceHolder 4"/>
          <p:cNvSpPr>
            <a:spLocks noGrp="1"/>
          </p:cNvSpPr>
          <p:nvPr>
            <p:ph type="body"/>
          </p:nvPr>
        </p:nvSpPr>
        <p:spPr>
          <a:xfrm>
            <a:off x="230400" y="1855440"/>
            <a:ext cx="2023560" cy="955800"/>
          </a:xfrm>
          <a:prstGeom prst="rect">
            <a:avLst/>
          </a:prstGeom>
        </p:spPr>
        <p:txBody>
          <a:bodyPr lIns="0" rIns="0" tIns="0" bIns="0">
            <a:normAutofit/>
          </a:bodyPr>
          <a:p>
            <a:endParaRPr b="0" lang="it-IT"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230400" y="113760"/>
            <a:ext cx="4146840" cy="625320"/>
          </a:xfrm>
          <a:prstGeom prst="rect">
            <a:avLst/>
          </a:prstGeom>
        </p:spPr>
        <p:txBody>
          <a:bodyPr lIns="0" rIns="0" tIns="0" bIns="0" anchor="ctr">
            <a:noAutofit/>
          </a:bodyPr>
          <a:p>
            <a:pPr algn="ctr"/>
            <a:endParaRPr b="0" lang="it-IT" sz="4400" spc="-1" strike="noStrike">
              <a:latin typeface="Arial"/>
            </a:endParaRPr>
          </a:p>
        </p:txBody>
      </p:sp>
      <p:sp>
        <p:nvSpPr>
          <p:cNvPr id="16" name="PlaceHolder 2"/>
          <p:cNvSpPr>
            <a:spLocks noGrp="1"/>
          </p:cNvSpPr>
          <p:nvPr>
            <p:ph type="body"/>
          </p:nvPr>
        </p:nvSpPr>
        <p:spPr>
          <a:xfrm>
            <a:off x="230400" y="808560"/>
            <a:ext cx="2023560" cy="2004120"/>
          </a:xfrm>
          <a:prstGeom prst="rect">
            <a:avLst/>
          </a:prstGeom>
        </p:spPr>
        <p:txBody>
          <a:bodyPr lIns="0" rIns="0" tIns="0" bIns="0">
            <a:normAutofit/>
          </a:bodyPr>
          <a:p>
            <a:endParaRPr b="0" lang="it-IT" sz="3200" spc="-1" strike="noStrike">
              <a:latin typeface="Arial"/>
            </a:endParaRPr>
          </a:p>
        </p:txBody>
      </p:sp>
      <p:sp>
        <p:nvSpPr>
          <p:cNvPr id="17" name="PlaceHolder 3"/>
          <p:cNvSpPr>
            <a:spLocks noGrp="1"/>
          </p:cNvSpPr>
          <p:nvPr>
            <p:ph type="body"/>
          </p:nvPr>
        </p:nvSpPr>
        <p:spPr>
          <a:xfrm>
            <a:off x="2355480" y="808560"/>
            <a:ext cx="2023560" cy="955800"/>
          </a:xfrm>
          <a:prstGeom prst="rect">
            <a:avLst/>
          </a:prstGeom>
        </p:spPr>
        <p:txBody>
          <a:bodyPr lIns="0" rIns="0" tIns="0" bIns="0">
            <a:normAutofit/>
          </a:bodyPr>
          <a:p>
            <a:endParaRPr b="0" lang="it-IT" sz="3200" spc="-1" strike="noStrike">
              <a:latin typeface="Arial"/>
            </a:endParaRPr>
          </a:p>
        </p:txBody>
      </p:sp>
      <p:sp>
        <p:nvSpPr>
          <p:cNvPr id="18" name="PlaceHolder 4"/>
          <p:cNvSpPr>
            <a:spLocks noGrp="1"/>
          </p:cNvSpPr>
          <p:nvPr>
            <p:ph type="body"/>
          </p:nvPr>
        </p:nvSpPr>
        <p:spPr>
          <a:xfrm>
            <a:off x="2355480" y="1855440"/>
            <a:ext cx="2023560" cy="955800"/>
          </a:xfrm>
          <a:prstGeom prst="rect">
            <a:avLst/>
          </a:prstGeom>
        </p:spPr>
        <p:txBody>
          <a:bodyPr lIns="0" rIns="0" tIns="0" bIns="0">
            <a:normAutofit/>
          </a:bodyPr>
          <a:p>
            <a:endParaRPr b="0" lang="it-IT"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230400" y="113760"/>
            <a:ext cx="4146840" cy="625320"/>
          </a:xfrm>
          <a:prstGeom prst="rect">
            <a:avLst/>
          </a:prstGeom>
        </p:spPr>
        <p:txBody>
          <a:bodyPr lIns="0" rIns="0" tIns="0" bIns="0" anchor="ctr">
            <a:noAutofit/>
          </a:bodyPr>
          <a:p>
            <a:pPr algn="ctr"/>
            <a:endParaRPr b="0" lang="it-IT" sz="4400" spc="-1" strike="noStrike">
              <a:latin typeface="Arial"/>
            </a:endParaRPr>
          </a:p>
        </p:txBody>
      </p:sp>
      <p:sp>
        <p:nvSpPr>
          <p:cNvPr id="20" name="PlaceHolder 2"/>
          <p:cNvSpPr>
            <a:spLocks noGrp="1"/>
          </p:cNvSpPr>
          <p:nvPr>
            <p:ph type="body"/>
          </p:nvPr>
        </p:nvSpPr>
        <p:spPr>
          <a:xfrm>
            <a:off x="230400" y="808560"/>
            <a:ext cx="2023560" cy="955800"/>
          </a:xfrm>
          <a:prstGeom prst="rect">
            <a:avLst/>
          </a:prstGeom>
        </p:spPr>
        <p:txBody>
          <a:bodyPr lIns="0" rIns="0" tIns="0" bIns="0">
            <a:normAutofit/>
          </a:bodyPr>
          <a:p>
            <a:endParaRPr b="0" lang="it-IT" sz="3200" spc="-1" strike="noStrike">
              <a:latin typeface="Arial"/>
            </a:endParaRPr>
          </a:p>
        </p:txBody>
      </p:sp>
      <p:sp>
        <p:nvSpPr>
          <p:cNvPr id="21" name="PlaceHolder 3"/>
          <p:cNvSpPr>
            <a:spLocks noGrp="1"/>
          </p:cNvSpPr>
          <p:nvPr>
            <p:ph type="body"/>
          </p:nvPr>
        </p:nvSpPr>
        <p:spPr>
          <a:xfrm>
            <a:off x="2355480" y="808560"/>
            <a:ext cx="2023560" cy="955800"/>
          </a:xfrm>
          <a:prstGeom prst="rect">
            <a:avLst/>
          </a:prstGeom>
        </p:spPr>
        <p:txBody>
          <a:bodyPr lIns="0" rIns="0" tIns="0" bIns="0">
            <a:normAutofit/>
          </a:bodyPr>
          <a:p>
            <a:endParaRPr b="0" lang="it-IT" sz="3200" spc="-1" strike="noStrike">
              <a:latin typeface="Arial"/>
            </a:endParaRPr>
          </a:p>
        </p:txBody>
      </p:sp>
      <p:sp>
        <p:nvSpPr>
          <p:cNvPr id="22" name="PlaceHolder 4"/>
          <p:cNvSpPr>
            <a:spLocks noGrp="1"/>
          </p:cNvSpPr>
          <p:nvPr>
            <p:ph type="body"/>
          </p:nvPr>
        </p:nvSpPr>
        <p:spPr>
          <a:xfrm>
            <a:off x="230400" y="1855440"/>
            <a:ext cx="4146840" cy="955800"/>
          </a:xfrm>
          <a:prstGeom prst="rect">
            <a:avLst/>
          </a:prstGeom>
        </p:spPr>
        <p:txBody>
          <a:bodyPr lIns="0" rIns="0" tIns="0" bIns="0">
            <a:normAutofit/>
          </a:bodyPr>
          <a:p>
            <a:endParaRPr b="0" lang="it-IT"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230400" y="137880"/>
            <a:ext cx="4146840" cy="576720"/>
          </a:xfrm>
          <a:prstGeom prst="rect">
            <a:avLst/>
          </a:prstGeom>
        </p:spPr>
        <p:txBody>
          <a:bodyPr lIns="0" rIns="0" tIns="0" bIns="0" anchor="ctr">
            <a:noAutofit/>
          </a:bodyPr>
          <a:p>
            <a:pPr algn="ctr"/>
            <a:r>
              <a:rPr b="0" lang="it-IT" sz="4400" spc="-1" strike="noStrike">
                <a:latin typeface="Arial"/>
              </a:rPr>
              <a:t>Click to edit the title text format</a:t>
            </a:r>
            <a:endParaRPr b="0" lang="it-IT" sz="4400" spc="-1" strike="noStrike">
              <a:latin typeface="Arial"/>
            </a:endParaRPr>
          </a:p>
        </p:txBody>
      </p:sp>
      <p:sp>
        <p:nvSpPr>
          <p:cNvPr id="1" name="PlaceHolder 2"/>
          <p:cNvSpPr>
            <a:spLocks noGrp="1"/>
          </p:cNvSpPr>
          <p:nvPr>
            <p:ph type="body"/>
          </p:nvPr>
        </p:nvSpPr>
        <p:spPr>
          <a:xfrm>
            <a:off x="230400" y="808560"/>
            <a:ext cx="4146840" cy="2004120"/>
          </a:xfrm>
          <a:prstGeom prst="rect">
            <a:avLst/>
          </a:prstGeom>
        </p:spPr>
        <p:txBody>
          <a:bodyPr lIns="0" rIns="0" tIns="0" bIns="0">
            <a:normAutofit fontScale="27000"/>
          </a:bodyPr>
          <a:p>
            <a:pPr marL="432000" indent="-324000">
              <a:spcBef>
                <a:spcPts val="1417"/>
              </a:spcBef>
              <a:buClr>
                <a:srgbClr val="000000"/>
              </a:buClr>
              <a:buSzPct val="45000"/>
              <a:buFont typeface="Wingdings" charset="2"/>
              <a:buChar char=""/>
            </a:pPr>
            <a:r>
              <a:rPr b="0" lang="it-IT" sz="3200" spc="-1" strike="noStrike">
                <a:latin typeface="Arial"/>
              </a:rPr>
              <a:t>Click to edit the outline text format</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 Outline Level</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Third Outline Level</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Fourth Outline Level</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Fifth Outline Level</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Sixth Outline Level</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Seventh Outline Level</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 name="" descr=""/>
          <p:cNvPicPr/>
          <p:nvPr/>
        </p:nvPicPr>
        <p:blipFill>
          <a:blip r:embed="rId1"/>
          <a:stretch/>
        </p:blipFill>
        <p:spPr>
          <a:xfrm>
            <a:off x="0" y="0"/>
            <a:ext cx="4608000" cy="345600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3" name="" descr=""/>
          <p:cNvPicPr/>
          <p:nvPr/>
        </p:nvPicPr>
        <p:blipFill>
          <a:blip r:embed="rId1"/>
          <a:stretch/>
        </p:blipFill>
        <p:spPr>
          <a:xfrm>
            <a:off x="0" y="0"/>
            <a:ext cx="4608000" cy="345600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4" name="" descr=""/>
          <p:cNvPicPr/>
          <p:nvPr/>
        </p:nvPicPr>
        <p:blipFill>
          <a:blip r:embed="rId1"/>
          <a:stretch/>
        </p:blipFill>
        <p:spPr>
          <a:xfrm>
            <a:off x="0" y="0"/>
            <a:ext cx="4608000" cy="345600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5" name="" descr=""/>
          <p:cNvPicPr/>
          <p:nvPr/>
        </p:nvPicPr>
        <p:blipFill>
          <a:blip r:embed="rId1"/>
          <a:stretch/>
        </p:blipFill>
        <p:spPr>
          <a:xfrm>
            <a:off x="0" y="0"/>
            <a:ext cx="4608000" cy="345600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6" name="" descr=""/>
          <p:cNvPicPr/>
          <p:nvPr/>
        </p:nvPicPr>
        <p:blipFill>
          <a:blip r:embed="rId1"/>
          <a:stretch/>
        </p:blipFill>
        <p:spPr>
          <a:xfrm>
            <a:off x="0" y="0"/>
            <a:ext cx="4608000" cy="345600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7" name="" descr=""/>
          <p:cNvPicPr/>
          <p:nvPr/>
        </p:nvPicPr>
        <p:blipFill>
          <a:blip r:embed="rId1"/>
          <a:stretch/>
        </p:blipFill>
        <p:spPr>
          <a:xfrm>
            <a:off x="0" y="0"/>
            <a:ext cx="4608000" cy="345600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8" name="" descr=""/>
          <p:cNvPicPr/>
          <p:nvPr/>
        </p:nvPicPr>
        <p:blipFill>
          <a:blip r:embed="rId1"/>
          <a:stretch/>
        </p:blipFill>
        <p:spPr>
          <a:xfrm>
            <a:off x="0" y="0"/>
            <a:ext cx="4608000" cy="345600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9" name="" descr=""/>
          <p:cNvPicPr/>
          <p:nvPr/>
        </p:nvPicPr>
        <p:blipFill>
          <a:blip r:embed="rId1"/>
          <a:stretch/>
        </p:blipFill>
        <p:spPr>
          <a:xfrm>
            <a:off x="0" y="0"/>
            <a:ext cx="4608000" cy="345600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0" name="" descr=""/>
          <p:cNvPicPr/>
          <p:nvPr/>
        </p:nvPicPr>
        <p:blipFill>
          <a:blip r:embed="rId1"/>
          <a:stretch/>
        </p:blipFill>
        <p:spPr>
          <a:xfrm>
            <a:off x="0" y="0"/>
            <a:ext cx="4608000" cy="345600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1" name="" descr=""/>
          <p:cNvPicPr/>
          <p:nvPr/>
        </p:nvPicPr>
        <p:blipFill>
          <a:blip r:embed="rId1"/>
          <a:stretch/>
        </p:blipFill>
        <p:spPr>
          <a:xfrm>
            <a:off x="0" y="0"/>
            <a:ext cx="4608000" cy="345600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 name="" descr=""/>
          <p:cNvPicPr/>
          <p:nvPr/>
        </p:nvPicPr>
        <p:blipFill>
          <a:blip r:embed="rId1"/>
          <a:stretch/>
        </p:blipFill>
        <p:spPr>
          <a:xfrm>
            <a:off x="0" y="0"/>
            <a:ext cx="4608000" cy="345600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 name="" descr=""/>
          <p:cNvPicPr/>
          <p:nvPr/>
        </p:nvPicPr>
        <p:blipFill>
          <a:blip r:embed="rId1"/>
          <a:stretch/>
        </p:blipFill>
        <p:spPr>
          <a:xfrm>
            <a:off x="0" y="0"/>
            <a:ext cx="4608000" cy="345600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7" name="" descr=""/>
          <p:cNvPicPr/>
          <p:nvPr/>
        </p:nvPicPr>
        <p:blipFill>
          <a:blip r:embed="rId1"/>
          <a:stretch/>
        </p:blipFill>
        <p:spPr>
          <a:xfrm>
            <a:off x="0" y="0"/>
            <a:ext cx="4608000" cy="345600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 name="" descr=""/>
          <p:cNvPicPr/>
          <p:nvPr/>
        </p:nvPicPr>
        <p:blipFill>
          <a:blip r:embed="rId1"/>
          <a:stretch/>
        </p:blipFill>
        <p:spPr>
          <a:xfrm>
            <a:off x="0" y="0"/>
            <a:ext cx="4608000" cy="345600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 name="" descr=""/>
          <p:cNvPicPr/>
          <p:nvPr/>
        </p:nvPicPr>
        <p:blipFill>
          <a:blip r:embed="rId1"/>
          <a:stretch/>
        </p:blipFill>
        <p:spPr>
          <a:xfrm>
            <a:off x="0" y="0"/>
            <a:ext cx="4608000" cy="345600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0" name="" descr=""/>
          <p:cNvPicPr/>
          <p:nvPr/>
        </p:nvPicPr>
        <p:blipFill>
          <a:blip r:embed="rId1"/>
          <a:stretch/>
        </p:blipFill>
        <p:spPr>
          <a:xfrm>
            <a:off x="0" y="0"/>
            <a:ext cx="4608000" cy="345600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1" name="" descr=""/>
          <p:cNvPicPr/>
          <p:nvPr/>
        </p:nvPicPr>
        <p:blipFill>
          <a:blip r:embed="rId1"/>
          <a:stretch/>
        </p:blipFill>
        <p:spPr>
          <a:xfrm>
            <a:off x="0" y="0"/>
            <a:ext cx="4608000" cy="345600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2" name="" descr=""/>
          <p:cNvPicPr/>
          <p:nvPr/>
        </p:nvPicPr>
        <p:blipFill>
          <a:blip r:embed="rId1"/>
          <a:stretch/>
        </p:blipFill>
        <p:spPr>
          <a:xfrm>
            <a:off x="0" y="0"/>
            <a:ext cx="4608000" cy="345600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LibreOffice/6.4.7.2$Linux_X86_64 LibreOffice_project/40$Build-2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2022-01-04T14:41:19Z</dcterms:created>
  <dc:creator/>
  <dc:description/>
  <dc:language>en-AU</dc:language>
  <cp:lastModifiedBy/>
  <cp:revision>1</cp:revision>
  <dc:subject/>
  <dc:title/>
</cp:coreProperties>
</file>